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7" r:id="rId2"/>
    <p:sldId id="265" r:id="rId3"/>
    <p:sldId id="263" r:id="rId4"/>
    <p:sldId id="269" r:id="rId5"/>
    <p:sldId id="280" r:id="rId6"/>
    <p:sldId id="271" r:id="rId7"/>
    <p:sldId id="274" r:id="rId8"/>
    <p:sldId id="276" r:id="rId9"/>
    <p:sldId id="278" r:id="rId10"/>
    <p:sldId id="277" r:id="rId11"/>
    <p:sldId id="261" r:id="rId12"/>
    <p:sldId id="262" r:id="rId13"/>
    <p:sldId id="279" r:id="rId14"/>
    <p:sldId id="260" r:id="rId15"/>
    <p:sldId id="266" r:id="rId16"/>
    <p:sldId id="275" r:id="rId17"/>
    <p:sldId id="273"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4200"/>
      </a:spcBef>
      <a:spcAft>
        <a:spcPts val="0"/>
      </a:spcAft>
      <a:buClrTx/>
      <a:buSzTx/>
      <a:buFontTx/>
      <a:buNone/>
      <a:tabLst/>
      <a:defRPr kumimoji="0" sz="4500" b="0" i="0" u="none" strike="noStrike" cap="none" spc="0" normalizeH="0" baseline="0">
        <a:ln>
          <a:noFill/>
        </a:ln>
        <a:solidFill>
          <a:srgbClr val="000000"/>
        </a:solidFill>
        <a:effectLst/>
        <a:uFillTx/>
        <a:latin typeface="+mn-lt"/>
        <a:ea typeface="+mn-ea"/>
        <a:cs typeface="+mn-cs"/>
        <a:sym typeface="Metric"/>
      </a:defRPr>
    </a:lvl1pPr>
    <a:lvl2pPr marL="0" marR="0" indent="228600" algn="l" defTabSz="584200" rtl="0" fontAlgn="auto" latinLnBrk="0" hangingPunct="0">
      <a:lnSpc>
        <a:spcPct val="100000"/>
      </a:lnSpc>
      <a:spcBef>
        <a:spcPts val="4200"/>
      </a:spcBef>
      <a:spcAft>
        <a:spcPts val="0"/>
      </a:spcAft>
      <a:buClrTx/>
      <a:buSzTx/>
      <a:buFontTx/>
      <a:buNone/>
      <a:tabLst/>
      <a:defRPr kumimoji="0" sz="4500" b="0" i="0" u="none" strike="noStrike" cap="none" spc="0" normalizeH="0" baseline="0">
        <a:ln>
          <a:noFill/>
        </a:ln>
        <a:solidFill>
          <a:srgbClr val="000000"/>
        </a:solidFill>
        <a:effectLst/>
        <a:uFillTx/>
        <a:latin typeface="+mn-lt"/>
        <a:ea typeface="+mn-ea"/>
        <a:cs typeface="+mn-cs"/>
        <a:sym typeface="Metric"/>
      </a:defRPr>
    </a:lvl2pPr>
    <a:lvl3pPr marL="0" marR="0" indent="457200" algn="l" defTabSz="584200" rtl="0" fontAlgn="auto" latinLnBrk="0" hangingPunct="0">
      <a:lnSpc>
        <a:spcPct val="100000"/>
      </a:lnSpc>
      <a:spcBef>
        <a:spcPts val="4200"/>
      </a:spcBef>
      <a:spcAft>
        <a:spcPts val="0"/>
      </a:spcAft>
      <a:buClrTx/>
      <a:buSzTx/>
      <a:buFontTx/>
      <a:buNone/>
      <a:tabLst/>
      <a:defRPr kumimoji="0" sz="4500" b="0" i="0" u="none" strike="noStrike" cap="none" spc="0" normalizeH="0" baseline="0">
        <a:ln>
          <a:noFill/>
        </a:ln>
        <a:solidFill>
          <a:srgbClr val="000000"/>
        </a:solidFill>
        <a:effectLst/>
        <a:uFillTx/>
        <a:latin typeface="+mn-lt"/>
        <a:ea typeface="+mn-ea"/>
        <a:cs typeface="+mn-cs"/>
        <a:sym typeface="Metric"/>
      </a:defRPr>
    </a:lvl3pPr>
    <a:lvl4pPr marL="0" marR="0" indent="685800" algn="l" defTabSz="584200" rtl="0" fontAlgn="auto" latinLnBrk="0" hangingPunct="0">
      <a:lnSpc>
        <a:spcPct val="100000"/>
      </a:lnSpc>
      <a:spcBef>
        <a:spcPts val="4200"/>
      </a:spcBef>
      <a:spcAft>
        <a:spcPts val="0"/>
      </a:spcAft>
      <a:buClrTx/>
      <a:buSzTx/>
      <a:buFontTx/>
      <a:buNone/>
      <a:tabLst/>
      <a:defRPr kumimoji="0" sz="4500" b="0" i="0" u="none" strike="noStrike" cap="none" spc="0" normalizeH="0" baseline="0">
        <a:ln>
          <a:noFill/>
        </a:ln>
        <a:solidFill>
          <a:srgbClr val="000000"/>
        </a:solidFill>
        <a:effectLst/>
        <a:uFillTx/>
        <a:latin typeface="+mn-lt"/>
        <a:ea typeface="+mn-ea"/>
        <a:cs typeface="+mn-cs"/>
        <a:sym typeface="Metric"/>
      </a:defRPr>
    </a:lvl4pPr>
    <a:lvl5pPr marL="0" marR="0" indent="914400" algn="l" defTabSz="584200" rtl="0" fontAlgn="auto" latinLnBrk="0" hangingPunct="0">
      <a:lnSpc>
        <a:spcPct val="100000"/>
      </a:lnSpc>
      <a:spcBef>
        <a:spcPts val="4200"/>
      </a:spcBef>
      <a:spcAft>
        <a:spcPts val="0"/>
      </a:spcAft>
      <a:buClrTx/>
      <a:buSzTx/>
      <a:buFontTx/>
      <a:buNone/>
      <a:tabLst/>
      <a:defRPr kumimoji="0" sz="4500" b="0" i="0" u="none" strike="noStrike" cap="none" spc="0" normalizeH="0" baseline="0">
        <a:ln>
          <a:noFill/>
        </a:ln>
        <a:solidFill>
          <a:srgbClr val="000000"/>
        </a:solidFill>
        <a:effectLst/>
        <a:uFillTx/>
        <a:latin typeface="+mn-lt"/>
        <a:ea typeface="+mn-ea"/>
        <a:cs typeface="+mn-cs"/>
        <a:sym typeface="Metric"/>
      </a:defRPr>
    </a:lvl5pPr>
    <a:lvl6pPr marL="0" marR="0" indent="1143000" algn="l" defTabSz="584200" rtl="0" fontAlgn="auto" latinLnBrk="0" hangingPunct="0">
      <a:lnSpc>
        <a:spcPct val="100000"/>
      </a:lnSpc>
      <a:spcBef>
        <a:spcPts val="4200"/>
      </a:spcBef>
      <a:spcAft>
        <a:spcPts val="0"/>
      </a:spcAft>
      <a:buClrTx/>
      <a:buSzTx/>
      <a:buFontTx/>
      <a:buNone/>
      <a:tabLst/>
      <a:defRPr kumimoji="0" sz="4500" b="0" i="0" u="none" strike="noStrike" cap="none" spc="0" normalizeH="0" baseline="0">
        <a:ln>
          <a:noFill/>
        </a:ln>
        <a:solidFill>
          <a:srgbClr val="000000"/>
        </a:solidFill>
        <a:effectLst/>
        <a:uFillTx/>
        <a:latin typeface="+mn-lt"/>
        <a:ea typeface="+mn-ea"/>
        <a:cs typeface="+mn-cs"/>
        <a:sym typeface="Metric"/>
      </a:defRPr>
    </a:lvl6pPr>
    <a:lvl7pPr marL="0" marR="0" indent="1371600" algn="l" defTabSz="584200" rtl="0" fontAlgn="auto" latinLnBrk="0" hangingPunct="0">
      <a:lnSpc>
        <a:spcPct val="100000"/>
      </a:lnSpc>
      <a:spcBef>
        <a:spcPts val="4200"/>
      </a:spcBef>
      <a:spcAft>
        <a:spcPts val="0"/>
      </a:spcAft>
      <a:buClrTx/>
      <a:buSzTx/>
      <a:buFontTx/>
      <a:buNone/>
      <a:tabLst/>
      <a:defRPr kumimoji="0" sz="4500" b="0" i="0" u="none" strike="noStrike" cap="none" spc="0" normalizeH="0" baseline="0">
        <a:ln>
          <a:noFill/>
        </a:ln>
        <a:solidFill>
          <a:srgbClr val="000000"/>
        </a:solidFill>
        <a:effectLst/>
        <a:uFillTx/>
        <a:latin typeface="+mn-lt"/>
        <a:ea typeface="+mn-ea"/>
        <a:cs typeface="+mn-cs"/>
        <a:sym typeface="Metric"/>
      </a:defRPr>
    </a:lvl7pPr>
    <a:lvl8pPr marL="0" marR="0" indent="1600200" algn="l" defTabSz="584200" rtl="0" fontAlgn="auto" latinLnBrk="0" hangingPunct="0">
      <a:lnSpc>
        <a:spcPct val="100000"/>
      </a:lnSpc>
      <a:spcBef>
        <a:spcPts val="4200"/>
      </a:spcBef>
      <a:spcAft>
        <a:spcPts val="0"/>
      </a:spcAft>
      <a:buClrTx/>
      <a:buSzTx/>
      <a:buFontTx/>
      <a:buNone/>
      <a:tabLst/>
      <a:defRPr kumimoji="0" sz="4500" b="0" i="0" u="none" strike="noStrike" cap="none" spc="0" normalizeH="0" baseline="0">
        <a:ln>
          <a:noFill/>
        </a:ln>
        <a:solidFill>
          <a:srgbClr val="000000"/>
        </a:solidFill>
        <a:effectLst/>
        <a:uFillTx/>
        <a:latin typeface="+mn-lt"/>
        <a:ea typeface="+mn-ea"/>
        <a:cs typeface="+mn-cs"/>
        <a:sym typeface="Metric"/>
      </a:defRPr>
    </a:lvl8pPr>
    <a:lvl9pPr marL="0" marR="0" indent="1828800" algn="l" defTabSz="584200" rtl="0" fontAlgn="auto" latinLnBrk="0" hangingPunct="0">
      <a:lnSpc>
        <a:spcPct val="100000"/>
      </a:lnSpc>
      <a:spcBef>
        <a:spcPts val="4200"/>
      </a:spcBef>
      <a:spcAft>
        <a:spcPts val="0"/>
      </a:spcAft>
      <a:buClrTx/>
      <a:buSzTx/>
      <a:buFontTx/>
      <a:buNone/>
      <a:tabLst/>
      <a:defRPr kumimoji="0" sz="4500" b="0" i="0" u="none" strike="noStrike" cap="none" spc="0" normalizeH="0" baseline="0">
        <a:ln>
          <a:noFill/>
        </a:ln>
        <a:solidFill>
          <a:srgbClr val="000000"/>
        </a:solidFill>
        <a:effectLst/>
        <a:uFillTx/>
        <a:latin typeface="+mn-lt"/>
        <a:ea typeface="+mn-ea"/>
        <a:cs typeface="+mn-cs"/>
        <a:sym typeface="Metric"/>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8C"/>
    <a:srgbClr val="FFE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9"/>
    <p:restoredTop sz="94724"/>
  </p:normalViewPr>
  <p:slideViewPr>
    <p:cSldViewPr snapToGrid="0" snapToObjects="1">
      <p:cViewPr>
        <p:scale>
          <a:sx n="38" d="100"/>
          <a:sy n="38" d="100"/>
        </p:scale>
        <p:origin x="1176" y="8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0" d="100"/>
          <a:sy n="110" d="100"/>
        </p:scale>
        <p:origin x="406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 name="Shape 45"/>
          <p:cNvSpPr>
            <a:spLocks noGrp="1" noRot="1" noChangeAspect="1"/>
          </p:cNvSpPr>
          <p:nvPr>
            <p:ph type="sldImg"/>
          </p:nvPr>
        </p:nvSpPr>
        <p:spPr>
          <a:xfrm>
            <a:off x="1143000" y="685800"/>
            <a:ext cx="4572000" cy="3429000"/>
          </a:xfrm>
          <a:prstGeom prst="rect">
            <a:avLst/>
          </a:prstGeom>
        </p:spPr>
        <p:txBody>
          <a:bodyPr/>
          <a:lstStyle/>
          <a:p>
            <a:endParaRPr/>
          </a:p>
        </p:txBody>
      </p:sp>
      <p:sp>
        <p:nvSpPr>
          <p:cNvPr id="46" name="Shape 4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869353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mtClean="0"/>
              <a:t>Sverige</a:t>
            </a:r>
            <a:r>
              <a:rPr lang="sv-SE" baseline="0" smtClean="0"/>
              <a:t> är ett riktigt hästland! Vi är en av världens främsta ridsportnationer, både när det gäller tävling och den unika svenska ridskolan som gör ridsportens så tillgänglig för så många. I över hundra år har Svenska Ridsportförbundet arbetat för att ta tillvara äkta hästkrafter och utveckla ridsport som motion och tävling upp till olympisk nivå. Idag är svensk ridsport en folksport och en engagerad folkrörelse att räkna med.</a:t>
            </a:r>
            <a:endParaRPr lang="sv-SE"/>
          </a:p>
        </p:txBody>
      </p:sp>
    </p:spTree>
    <p:extLst>
      <p:ext uri="{BB962C8B-B14F-4D97-AF65-F5344CB8AC3E}">
        <p14:creationId xmlns:p14="http://schemas.microsoft.com/office/powerpoint/2010/main" val="1701399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65836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200" b="0" i="0" u="none" strike="noStrike" baseline="0" smtClean="0">
                <a:latin typeface="Helvetica Neue"/>
                <a:ea typeface="Helvetica Neue"/>
                <a:cs typeface="Helvetica Neue"/>
                <a:sym typeface="Helvetica Neue"/>
              </a:rPr>
              <a:t>Priset varierar beroende på upplägg, ålder och var man bor. Det är en hel del som ska bakas in i</a:t>
            </a:r>
          </a:p>
          <a:p>
            <a:r>
              <a:rPr lang="sv-SE" sz="2200" b="0" i="0" u="none" strike="noStrike" baseline="0" smtClean="0">
                <a:latin typeface="Helvetica Neue"/>
                <a:ea typeface="Helvetica Neue"/>
                <a:cs typeface="Helvetica Neue"/>
                <a:sym typeface="Helvetica Neue"/>
              </a:rPr>
              <a:t>ridpengen. Och som ibland gör ridsporten dyrare än andraidrotter. </a:t>
            </a:r>
            <a:br>
              <a:rPr lang="sv-SE" sz="2200" b="0" i="0" u="none" strike="noStrike" baseline="0" smtClean="0">
                <a:latin typeface="Helvetica Neue"/>
                <a:ea typeface="Helvetica Neue"/>
                <a:cs typeface="Helvetica Neue"/>
                <a:sym typeface="Helvetica Neue"/>
              </a:rPr>
            </a:br>
            <a:r>
              <a:rPr lang="sv-SE" sz="2200" b="0" i="0" u="none" strike="noStrike" baseline="0" smtClean="0">
                <a:latin typeface="Helvetica Neue"/>
                <a:ea typeface="Helvetica Neue"/>
                <a:cs typeface="Helvetica Neue"/>
                <a:sym typeface="Helvetica Neue"/>
              </a:rPr>
              <a:t>Att rida på ridskola är så mycket mer än en timme</a:t>
            </a:r>
          </a:p>
          <a:p>
            <a:r>
              <a:rPr lang="sv-SE" sz="2200" b="0" i="0" u="none" strike="noStrike" baseline="0" smtClean="0">
                <a:latin typeface="Helvetica Neue"/>
                <a:ea typeface="Helvetica Neue"/>
                <a:cs typeface="Helvetica Neue"/>
                <a:sym typeface="Helvetica Neue"/>
              </a:rPr>
              <a:t>till häst. Det är en investering för livet.</a:t>
            </a:r>
            <a:endParaRPr lang="sv-SE"/>
          </a:p>
        </p:txBody>
      </p:sp>
    </p:spTree>
    <p:extLst>
      <p:ext uri="{BB962C8B-B14F-4D97-AF65-F5344CB8AC3E}">
        <p14:creationId xmlns:p14="http://schemas.microsoft.com/office/powerpoint/2010/main" val="174808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mtClean="0"/>
              <a:t>För att ge stöd till kommuner och andra som står</a:t>
            </a:r>
            <a:r>
              <a:rPr lang="sv-SE" baseline="0" smtClean="0"/>
              <a:t> inför att bygga och renovera hästanläggningar har Svenska Ridsportförbundet tagit fram digitala guider med information och kloka råd från kunniga personer.  Det är viktigt att kommunen tar med ridsporten tidigt i planerings- och beslutsprocesserna. Be dem fråga er och/eller Svenska Ridsportförbundet om råd. </a:t>
            </a:r>
            <a:endParaRPr lang="sv-SE"/>
          </a:p>
        </p:txBody>
      </p:sp>
    </p:spTree>
    <p:extLst>
      <p:ext uri="{BB962C8B-B14F-4D97-AF65-F5344CB8AC3E}">
        <p14:creationId xmlns:p14="http://schemas.microsoft.com/office/powerpoint/2010/main" val="2264007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tartsida">
    <p:spTree>
      <p:nvGrpSpPr>
        <p:cNvPr id="1" name=""/>
        <p:cNvGrpSpPr/>
        <p:nvPr/>
      </p:nvGrpSpPr>
      <p:grpSpPr>
        <a:xfrm>
          <a:off x="0" y="0"/>
          <a:ext cx="0" cy="0"/>
          <a:chOff x="0" y="0"/>
          <a:chExt cx="0" cy="0"/>
        </a:xfrm>
      </p:grpSpPr>
      <p:sp>
        <p:nvSpPr>
          <p:cNvPr id="12" name="Presentation"/>
          <p:cNvSpPr txBox="1">
            <a:spLocks noGrp="1"/>
          </p:cNvSpPr>
          <p:nvPr>
            <p:ph type="body" sz="quarter" idx="13" hasCustomPrompt="1"/>
          </p:nvPr>
        </p:nvSpPr>
        <p:spPr>
          <a:xfrm>
            <a:off x="1270000" y="3727450"/>
            <a:ext cx="10464800" cy="1446550"/>
          </a:xfrm>
          <a:prstGeom prst="rect">
            <a:avLst/>
          </a:prstGeom>
        </p:spPr>
        <p:txBody>
          <a:bodyPr>
            <a:spAutoFit/>
          </a:bodyPr>
          <a:lstStyle>
            <a:lvl1pPr marL="0" indent="0" algn="ctr">
              <a:spcBef>
                <a:spcPts val="0"/>
              </a:spcBef>
              <a:buSzTx/>
              <a:buNone/>
              <a:defRPr sz="8800" b="1" i="0">
                <a:solidFill>
                  <a:srgbClr val="00678C"/>
                </a:solidFill>
                <a:latin typeface="+mj-lt"/>
              </a:defRPr>
            </a:lvl1pPr>
          </a:lstStyle>
          <a:p>
            <a:r>
              <a:rPr lang="sv-SE" dirty="0"/>
              <a:t>Presentation</a:t>
            </a:r>
            <a:endParaRPr dirty="0"/>
          </a:p>
        </p:txBody>
      </p:sp>
      <p:pic>
        <p:nvPicPr>
          <p:cNvPr id="3" name="SvRF.png" descr="SvRF.png">
            <a:extLst>
              <a:ext uri="{FF2B5EF4-FFF2-40B4-BE49-F238E27FC236}">
                <a16:creationId xmlns:a16="http://schemas.microsoft.com/office/drawing/2014/main" xmlns="" id="{0BBB361D-C647-E141-8FED-B5D3FB4E6E28}"/>
              </a:ext>
            </a:extLst>
          </p:cNvPr>
          <p:cNvPicPr>
            <a:picLocks noChangeAspect="1"/>
          </p:cNvPicPr>
          <p:nvPr userDrawn="1"/>
        </p:nvPicPr>
        <p:blipFill>
          <a:blip r:embed="rId2">
            <a:extLst/>
          </a:blip>
          <a:stretch>
            <a:fillRect/>
          </a:stretch>
        </p:blipFill>
        <p:spPr>
          <a:xfrm>
            <a:off x="11315379" y="330199"/>
            <a:ext cx="1332829" cy="1484396"/>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med rubrik">
    <p:bg>
      <p:bgPr>
        <a:solidFill>
          <a:schemeClr val="bg1"/>
        </a:solidFill>
        <a:effectLst/>
      </p:bgPr>
    </p:bg>
    <p:spTree>
      <p:nvGrpSpPr>
        <p:cNvPr id="1" name=""/>
        <p:cNvGrpSpPr/>
        <p:nvPr/>
      </p:nvGrpSpPr>
      <p:grpSpPr>
        <a:xfrm>
          <a:off x="0" y="0"/>
          <a:ext cx="0" cy="0"/>
          <a:chOff x="0" y="0"/>
          <a:chExt cx="0" cy="0"/>
        </a:xfrm>
      </p:grpSpPr>
      <p:sp>
        <p:nvSpPr>
          <p:cNvPr id="3" name="Stenungsund RK 704 mindre.jpg">
            <a:extLst>
              <a:ext uri="{FF2B5EF4-FFF2-40B4-BE49-F238E27FC236}">
                <a16:creationId xmlns:a16="http://schemas.microsoft.com/office/drawing/2014/main" xmlns="" id="{068A2017-51ED-974E-98AF-D0490A768BEE}"/>
              </a:ext>
            </a:extLst>
          </p:cNvPr>
          <p:cNvSpPr>
            <a:spLocks noGrp="1"/>
          </p:cNvSpPr>
          <p:nvPr>
            <p:ph type="pic" idx="13"/>
          </p:nvPr>
        </p:nvSpPr>
        <p:spPr>
          <a:xfrm>
            <a:off x="0" y="0"/>
            <a:ext cx="13004800" cy="9753600"/>
          </a:xfrm>
          <a:prstGeom prst="rect">
            <a:avLst/>
          </a:prstGeom>
        </p:spPr>
        <p:txBody>
          <a:bodyPr lIns="91439" tIns="45719" rIns="91439" bIns="45719" anchor="t">
            <a:noAutofit/>
          </a:bodyPr>
          <a:lstStyle>
            <a:lvl1pPr marL="0" indent="0" algn="ctr">
              <a:buNone/>
              <a:defRPr sz="4000" b="0" i="0">
                <a:latin typeface="+mj-lt"/>
              </a:defRPr>
            </a:lvl1pPr>
          </a:lstStyle>
          <a:p>
            <a:r>
              <a:rPr lang="sv-SE" smtClean="0"/>
              <a:t>Klicka på ikonen för att lägga till en bild</a:t>
            </a:r>
            <a:endParaRPr dirty="0"/>
          </a:p>
        </p:txBody>
      </p:sp>
      <p:sp>
        <p:nvSpPr>
          <p:cNvPr id="2" name="Rubrik 1">
            <a:extLst>
              <a:ext uri="{FF2B5EF4-FFF2-40B4-BE49-F238E27FC236}">
                <a16:creationId xmlns:a16="http://schemas.microsoft.com/office/drawing/2014/main" xmlns="" id="{0A5A6591-18A1-1446-B404-3465ABEB873F}"/>
              </a:ext>
            </a:extLst>
          </p:cNvPr>
          <p:cNvSpPr>
            <a:spLocks noGrp="1"/>
          </p:cNvSpPr>
          <p:nvPr>
            <p:ph type="title" hasCustomPrompt="1"/>
          </p:nvPr>
        </p:nvSpPr>
        <p:spPr>
          <a:xfrm>
            <a:off x="893762" y="5107716"/>
            <a:ext cx="11217275" cy="1323439"/>
          </a:xfrm>
          <a:prstGeom prst="rect">
            <a:avLst/>
          </a:prstGeom>
          <a:solidFill>
            <a:srgbClr val="FFE100"/>
          </a:solidFill>
        </p:spPr>
        <p:txBody>
          <a:bodyPr wrap="square">
            <a:spAutoFit/>
          </a:bodyPr>
          <a:lstStyle>
            <a:lvl1pPr>
              <a:defRPr sz="8000">
                <a:solidFill>
                  <a:schemeClr val="bg1"/>
                </a:solidFill>
              </a:defRPr>
            </a:lvl1pPr>
          </a:lstStyle>
          <a:p>
            <a:r>
              <a:rPr lang="sv-SE" dirty="0"/>
              <a:t>Rubrik på bild</a:t>
            </a:r>
          </a:p>
        </p:txBody>
      </p:sp>
      <p:pic>
        <p:nvPicPr>
          <p:cNvPr id="5" name="SvRF.png" descr="SvRF.png">
            <a:extLst>
              <a:ext uri="{FF2B5EF4-FFF2-40B4-BE49-F238E27FC236}">
                <a16:creationId xmlns:a16="http://schemas.microsoft.com/office/drawing/2014/main" xmlns="" id="{771F4B3C-B01E-7349-8074-FA3882535D35}"/>
              </a:ext>
            </a:extLst>
          </p:cNvPr>
          <p:cNvPicPr>
            <a:picLocks noChangeAspect="1"/>
          </p:cNvPicPr>
          <p:nvPr userDrawn="1"/>
        </p:nvPicPr>
        <p:blipFill>
          <a:blip r:embed="rId2">
            <a:extLst/>
          </a:blip>
          <a:stretch>
            <a:fillRect/>
          </a:stretch>
        </p:blipFill>
        <p:spPr>
          <a:xfrm>
            <a:off x="11301963" y="7934830"/>
            <a:ext cx="1050394" cy="1169843"/>
          </a:xfrm>
          <a:prstGeom prst="rect">
            <a:avLst/>
          </a:prstGeom>
          <a:ln w="12700">
            <a:miter lim="400000"/>
          </a:ln>
        </p:spPr>
      </p:pic>
    </p:spTree>
    <p:extLst>
      <p:ext uri="{BB962C8B-B14F-4D97-AF65-F5344CB8AC3E}">
        <p14:creationId xmlns:p14="http://schemas.microsoft.com/office/powerpoint/2010/main" val="98741462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p:bg>
      <p:bgPr>
        <a:solidFill>
          <a:schemeClr val="bg1"/>
        </a:solidFill>
        <a:effectLst/>
      </p:bgPr>
    </p:bg>
    <p:spTree>
      <p:nvGrpSpPr>
        <p:cNvPr id="1" name=""/>
        <p:cNvGrpSpPr/>
        <p:nvPr/>
      </p:nvGrpSpPr>
      <p:grpSpPr>
        <a:xfrm>
          <a:off x="0" y="0"/>
          <a:ext cx="0" cy="0"/>
          <a:chOff x="0" y="0"/>
          <a:chExt cx="0" cy="0"/>
        </a:xfrm>
      </p:grpSpPr>
      <p:sp>
        <p:nvSpPr>
          <p:cNvPr id="3" name="Stenungsund RK 704 mindre.jpg">
            <a:extLst>
              <a:ext uri="{FF2B5EF4-FFF2-40B4-BE49-F238E27FC236}">
                <a16:creationId xmlns:a16="http://schemas.microsoft.com/office/drawing/2014/main" xmlns="" id="{068A2017-51ED-974E-98AF-D0490A768BEE}"/>
              </a:ext>
            </a:extLst>
          </p:cNvPr>
          <p:cNvSpPr>
            <a:spLocks noGrp="1"/>
          </p:cNvSpPr>
          <p:nvPr>
            <p:ph type="pic" idx="13"/>
          </p:nvPr>
        </p:nvSpPr>
        <p:spPr>
          <a:xfrm>
            <a:off x="0" y="0"/>
            <a:ext cx="13004800" cy="9753600"/>
          </a:xfrm>
          <a:prstGeom prst="rect">
            <a:avLst/>
          </a:prstGeom>
        </p:spPr>
        <p:txBody>
          <a:bodyPr lIns="91439" tIns="45719" rIns="91439" bIns="45719" anchor="t">
            <a:noAutofit/>
          </a:bodyPr>
          <a:lstStyle>
            <a:lvl1pPr marL="0" indent="0" algn="ctr">
              <a:buNone/>
              <a:defRPr sz="4000" b="0" i="0">
                <a:latin typeface="+mn-lt"/>
              </a:defRPr>
            </a:lvl1pPr>
          </a:lstStyle>
          <a:p>
            <a:r>
              <a:rPr lang="sv-SE" smtClean="0"/>
              <a:t>Klicka på ikonen för att lägga till en bild</a:t>
            </a:r>
            <a:endParaRPr dirty="0"/>
          </a:p>
        </p:txBody>
      </p:sp>
      <p:pic>
        <p:nvPicPr>
          <p:cNvPr id="5" name="SvRF.png" descr="SvRF.png">
            <a:extLst>
              <a:ext uri="{FF2B5EF4-FFF2-40B4-BE49-F238E27FC236}">
                <a16:creationId xmlns:a16="http://schemas.microsoft.com/office/drawing/2014/main" xmlns="" id="{771F4B3C-B01E-7349-8074-FA3882535D35}"/>
              </a:ext>
            </a:extLst>
          </p:cNvPr>
          <p:cNvPicPr>
            <a:picLocks noChangeAspect="1"/>
          </p:cNvPicPr>
          <p:nvPr userDrawn="1"/>
        </p:nvPicPr>
        <p:blipFill>
          <a:blip r:embed="rId2">
            <a:extLst/>
          </a:blip>
          <a:stretch>
            <a:fillRect/>
          </a:stretch>
        </p:blipFill>
        <p:spPr>
          <a:xfrm>
            <a:off x="11301963" y="7934830"/>
            <a:ext cx="1050394" cy="1169843"/>
          </a:xfrm>
          <a:prstGeom prst="rect">
            <a:avLst/>
          </a:prstGeom>
          <a:ln w="12700">
            <a:miter lim="400000"/>
          </a:ln>
        </p:spPr>
      </p:pic>
    </p:spTree>
    <p:extLst>
      <p:ext uri="{BB962C8B-B14F-4D97-AF65-F5344CB8AC3E}">
        <p14:creationId xmlns:p14="http://schemas.microsoft.com/office/powerpoint/2010/main" val="331873851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nktlista liten utan ram">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E57793AB-4565-CE4B-A153-E4BEBD2CCB15}"/>
              </a:ext>
            </a:extLst>
          </p:cNvPr>
          <p:cNvSpPr>
            <a:spLocks noGrp="1"/>
          </p:cNvSpPr>
          <p:nvPr>
            <p:ph type="title" hasCustomPrompt="1"/>
          </p:nvPr>
        </p:nvSpPr>
        <p:spPr>
          <a:xfrm>
            <a:off x="893763" y="519113"/>
            <a:ext cx="11217275" cy="1885950"/>
          </a:xfrm>
          <a:prstGeom prst="rect">
            <a:avLst/>
          </a:prstGeom>
        </p:spPr>
        <p:txBody>
          <a:bodyPr/>
          <a:lstStyle/>
          <a:p>
            <a:r>
              <a:rPr lang="sv-SE" dirty="0"/>
              <a:t>Rubrik</a:t>
            </a:r>
          </a:p>
        </p:txBody>
      </p:sp>
      <p:sp>
        <p:nvSpPr>
          <p:cNvPr id="4" name="Platshållare för text 3">
            <a:extLst>
              <a:ext uri="{FF2B5EF4-FFF2-40B4-BE49-F238E27FC236}">
                <a16:creationId xmlns:a16="http://schemas.microsoft.com/office/drawing/2014/main" xmlns="" id="{9EB1CEC1-7AF2-DD46-8274-8E4C78BDCA0D}"/>
              </a:ext>
            </a:extLst>
          </p:cNvPr>
          <p:cNvSpPr>
            <a:spLocks noGrp="1"/>
          </p:cNvSpPr>
          <p:nvPr>
            <p:ph type="body" sz="quarter" idx="10" hasCustomPrompt="1"/>
          </p:nvPr>
        </p:nvSpPr>
        <p:spPr>
          <a:xfrm>
            <a:off x="676405" y="2894013"/>
            <a:ext cx="11675952" cy="5623686"/>
          </a:xfrm>
          <a:prstGeom prst="rect">
            <a:avLst/>
          </a:prstGeom>
        </p:spPr>
        <p:txBody>
          <a:bodyPr/>
          <a:lstStyle>
            <a:lvl1pPr marL="685800" indent="-685800">
              <a:buFontTx/>
              <a:buBlip>
                <a:blip r:embed="rId2"/>
              </a:buBlip>
              <a:defRPr sz="2400" b="1" i="0">
                <a:latin typeface="+mn-lt"/>
              </a:defRPr>
            </a:lvl1pPr>
          </a:lstStyle>
          <a:p>
            <a:r>
              <a:rPr lang="sv-SE" dirty="0"/>
              <a:t>Punkt 1
Punkt 2
Punkt 3
Punkt 4
Punkt 5</a:t>
            </a:r>
          </a:p>
        </p:txBody>
      </p:sp>
      <p:pic>
        <p:nvPicPr>
          <p:cNvPr id="5" name="SvRF.png" descr="SvRF.png">
            <a:extLst>
              <a:ext uri="{FF2B5EF4-FFF2-40B4-BE49-F238E27FC236}">
                <a16:creationId xmlns:a16="http://schemas.microsoft.com/office/drawing/2014/main" xmlns="" id="{355B3FC2-E3DB-1644-95D4-341DD4590B53}"/>
              </a:ext>
            </a:extLst>
          </p:cNvPr>
          <p:cNvPicPr>
            <a:picLocks noChangeAspect="1"/>
          </p:cNvPicPr>
          <p:nvPr userDrawn="1"/>
        </p:nvPicPr>
        <p:blipFill>
          <a:blip r:embed="rId3">
            <a:extLst/>
          </a:blip>
          <a:stretch>
            <a:fillRect/>
          </a:stretch>
        </p:blipFill>
        <p:spPr>
          <a:xfrm>
            <a:off x="11301963" y="7934830"/>
            <a:ext cx="1050394" cy="1169843"/>
          </a:xfrm>
          <a:prstGeom prst="rect">
            <a:avLst/>
          </a:prstGeom>
          <a:ln w="12700">
            <a:miter lim="400000"/>
          </a:ln>
        </p:spPr>
      </p:pic>
    </p:spTree>
    <p:extLst>
      <p:ext uri="{BB962C8B-B14F-4D97-AF65-F5344CB8AC3E}">
        <p14:creationId xmlns:p14="http://schemas.microsoft.com/office/powerpoint/2010/main" val="2729327954"/>
      </p:ext>
    </p:extLst>
  </p:cSld>
  <p:clrMapOvr>
    <a:overrideClrMapping bg1="lt1" tx1="dk1" bg2="lt2" tx2="dk2" accent1="accent1" accent2="accent2" accent3="accent3" accent4="accent4" accent5="accent5" accent6="accent6" hlink="hlink" folHlink="folHlink"/>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nktlista stor utan ram">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E57793AB-4565-CE4B-A153-E4BEBD2CCB15}"/>
              </a:ext>
            </a:extLst>
          </p:cNvPr>
          <p:cNvSpPr>
            <a:spLocks noGrp="1"/>
          </p:cNvSpPr>
          <p:nvPr>
            <p:ph type="title" hasCustomPrompt="1"/>
          </p:nvPr>
        </p:nvSpPr>
        <p:spPr>
          <a:xfrm>
            <a:off x="893763" y="519113"/>
            <a:ext cx="11217275" cy="1885950"/>
          </a:xfrm>
          <a:prstGeom prst="rect">
            <a:avLst/>
          </a:prstGeom>
        </p:spPr>
        <p:txBody>
          <a:bodyPr/>
          <a:lstStyle/>
          <a:p>
            <a:r>
              <a:rPr lang="sv-SE" dirty="0"/>
              <a:t>Rubrik</a:t>
            </a:r>
          </a:p>
        </p:txBody>
      </p:sp>
      <p:sp>
        <p:nvSpPr>
          <p:cNvPr id="4" name="Platshållare för text 3">
            <a:extLst>
              <a:ext uri="{FF2B5EF4-FFF2-40B4-BE49-F238E27FC236}">
                <a16:creationId xmlns:a16="http://schemas.microsoft.com/office/drawing/2014/main" xmlns="" id="{9EB1CEC1-7AF2-DD46-8274-8E4C78BDCA0D}"/>
              </a:ext>
            </a:extLst>
          </p:cNvPr>
          <p:cNvSpPr>
            <a:spLocks noGrp="1"/>
          </p:cNvSpPr>
          <p:nvPr>
            <p:ph type="body" sz="quarter" idx="10" hasCustomPrompt="1"/>
          </p:nvPr>
        </p:nvSpPr>
        <p:spPr>
          <a:xfrm>
            <a:off x="676405" y="2894013"/>
            <a:ext cx="11675952" cy="5623686"/>
          </a:xfrm>
          <a:prstGeom prst="rect">
            <a:avLst/>
          </a:prstGeom>
        </p:spPr>
        <p:txBody>
          <a:bodyPr/>
          <a:lstStyle>
            <a:lvl1pPr marL="685800" indent="-685800">
              <a:buFontTx/>
              <a:buBlip>
                <a:blip r:embed="rId2"/>
              </a:buBlip>
              <a:defRPr sz="4000" b="0" i="0">
                <a:latin typeface="+mn-lt"/>
              </a:defRPr>
            </a:lvl1pPr>
          </a:lstStyle>
          <a:p>
            <a:r>
              <a:rPr lang="sv-SE" dirty="0"/>
              <a:t>Punkt 1
Punkt 2
Punkt 3</a:t>
            </a:r>
          </a:p>
        </p:txBody>
      </p:sp>
      <p:pic>
        <p:nvPicPr>
          <p:cNvPr id="5" name="SvRF.png" descr="SvRF.png">
            <a:extLst>
              <a:ext uri="{FF2B5EF4-FFF2-40B4-BE49-F238E27FC236}">
                <a16:creationId xmlns:a16="http://schemas.microsoft.com/office/drawing/2014/main" xmlns="" id="{355B3FC2-E3DB-1644-95D4-341DD4590B53}"/>
              </a:ext>
            </a:extLst>
          </p:cNvPr>
          <p:cNvPicPr>
            <a:picLocks noChangeAspect="1"/>
          </p:cNvPicPr>
          <p:nvPr userDrawn="1"/>
        </p:nvPicPr>
        <p:blipFill>
          <a:blip r:embed="rId3">
            <a:extLst/>
          </a:blip>
          <a:stretch>
            <a:fillRect/>
          </a:stretch>
        </p:blipFill>
        <p:spPr>
          <a:xfrm>
            <a:off x="11301963" y="7934830"/>
            <a:ext cx="1050394" cy="1169843"/>
          </a:xfrm>
          <a:prstGeom prst="rect">
            <a:avLst/>
          </a:prstGeom>
          <a:ln w="12700">
            <a:miter lim="400000"/>
          </a:ln>
        </p:spPr>
      </p:pic>
    </p:spTree>
    <p:extLst>
      <p:ext uri="{BB962C8B-B14F-4D97-AF65-F5344CB8AC3E}">
        <p14:creationId xmlns:p14="http://schemas.microsoft.com/office/powerpoint/2010/main" val="3660165576"/>
      </p:ext>
    </p:extLst>
  </p:cSld>
  <p:clrMapOvr>
    <a:overrideClrMapping bg1="lt1" tx1="dk1" bg2="lt2" tx2="dk2" accent1="accent1" accent2="accent2" accent3="accent3" accent4="accent4" accent5="accent5" accent6="accent6" hlink="hlink" folHlink="folHlink"/>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unktlista liten med ram">
    <p:bg>
      <p:bgPr>
        <a:solidFill>
          <a:srgbClr val="FFFFF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xmlns="" id="{497C9041-27DA-7B44-9079-D8DDA08173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3004800" cy="9757466"/>
          </a:xfrm>
          <a:prstGeom prst="rect">
            <a:avLst/>
          </a:prstGeom>
        </p:spPr>
      </p:pic>
      <p:sp>
        <p:nvSpPr>
          <p:cNvPr id="38" name="”Skriv ett citat här.”"/>
          <p:cNvSpPr txBox="1">
            <a:spLocks noGrp="1"/>
          </p:cNvSpPr>
          <p:nvPr>
            <p:ph type="body" sz="quarter" idx="14" hasCustomPrompt="1"/>
          </p:nvPr>
        </p:nvSpPr>
        <p:spPr>
          <a:xfrm>
            <a:off x="767255" y="856430"/>
            <a:ext cx="11487807" cy="1323439"/>
          </a:xfrm>
          <a:prstGeom prst="rect">
            <a:avLst/>
          </a:prstGeom>
        </p:spPr>
        <p:txBody>
          <a:bodyPr wrap="square">
            <a:spAutoFit/>
          </a:bodyPr>
          <a:lstStyle>
            <a:lvl1pPr marL="0" indent="0" algn="ctr">
              <a:buSzTx/>
              <a:buNone/>
              <a:defRPr sz="8000" b="1" i="0">
                <a:solidFill>
                  <a:srgbClr val="00678C"/>
                </a:solidFill>
                <a:latin typeface="Metric Bold" panose="020B0503030202060203" pitchFamily="34" charset="77"/>
                <a:ea typeface="Metric Bold" panose="020B0503030202060203" pitchFamily="34" charset="77"/>
                <a:cs typeface="Metric Bold" panose="020B0503030202060203" pitchFamily="34" charset="77"/>
                <a:sym typeface="Metric Thin"/>
              </a:defRPr>
            </a:lvl1pPr>
          </a:lstStyle>
          <a:p>
            <a:r>
              <a:rPr lang="sv-SE" dirty="0"/>
              <a:t>Rubrik</a:t>
            </a:r>
            <a:endParaRPr dirty="0"/>
          </a:p>
        </p:txBody>
      </p:sp>
      <p:pic>
        <p:nvPicPr>
          <p:cNvPr id="7" name="SvRF.png" descr="SvRF.png">
            <a:extLst>
              <a:ext uri="{FF2B5EF4-FFF2-40B4-BE49-F238E27FC236}">
                <a16:creationId xmlns:a16="http://schemas.microsoft.com/office/drawing/2014/main" xmlns="" id="{C878777E-18AE-C741-92B9-4FA33CB64D9B}"/>
              </a:ext>
            </a:extLst>
          </p:cNvPr>
          <p:cNvPicPr>
            <a:picLocks noChangeAspect="1"/>
          </p:cNvPicPr>
          <p:nvPr userDrawn="1"/>
        </p:nvPicPr>
        <p:blipFill>
          <a:blip r:embed="rId3">
            <a:extLst/>
          </a:blip>
          <a:stretch>
            <a:fillRect/>
          </a:stretch>
        </p:blipFill>
        <p:spPr>
          <a:xfrm>
            <a:off x="11301963" y="7934830"/>
            <a:ext cx="1050394" cy="1169843"/>
          </a:xfrm>
          <a:prstGeom prst="rect">
            <a:avLst/>
          </a:prstGeom>
          <a:ln w="12700">
            <a:miter lim="400000"/>
          </a:ln>
        </p:spPr>
      </p:pic>
      <p:sp>
        <p:nvSpPr>
          <p:cNvPr id="6" name="Platshållare för text 3">
            <a:extLst>
              <a:ext uri="{FF2B5EF4-FFF2-40B4-BE49-F238E27FC236}">
                <a16:creationId xmlns:a16="http://schemas.microsoft.com/office/drawing/2014/main" xmlns="" id="{08D0AF11-CE50-7242-B4E8-DCE0ACFD505E}"/>
              </a:ext>
            </a:extLst>
          </p:cNvPr>
          <p:cNvSpPr>
            <a:spLocks noGrp="1"/>
          </p:cNvSpPr>
          <p:nvPr>
            <p:ph type="body" sz="quarter" idx="10" hasCustomPrompt="1"/>
          </p:nvPr>
        </p:nvSpPr>
        <p:spPr>
          <a:xfrm>
            <a:off x="1000897" y="2894013"/>
            <a:ext cx="11022227" cy="5623686"/>
          </a:xfrm>
          <a:prstGeom prst="rect">
            <a:avLst/>
          </a:prstGeom>
        </p:spPr>
        <p:txBody>
          <a:bodyPr/>
          <a:lstStyle>
            <a:lvl1pPr marL="685800" indent="-685800">
              <a:buFontTx/>
              <a:buBlip>
                <a:blip r:embed="rId4"/>
              </a:buBlip>
              <a:defRPr sz="2400" b="1" i="0">
                <a:latin typeface="+mn-lt"/>
              </a:defRPr>
            </a:lvl1pPr>
          </a:lstStyle>
          <a:p>
            <a:r>
              <a:rPr lang="sv-SE" dirty="0"/>
              <a:t>Punkt 1
Punkt 2
Punkt 3
Punkt 4
Punkt 5</a:t>
            </a:r>
          </a:p>
        </p:txBody>
      </p:sp>
    </p:spTree>
    <p:extLst>
      <p:ext uri="{BB962C8B-B14F-4D97-AF65-F5344CB8AC3E}">
        <p14:creationId xmlns:p14="http://schemas.microsoft.com/office/powerpoint/2010/main" val="21057190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unktlista stor med ram">
    <p:bg>
      <p:bgPr>
        <a:solidFill>
          <a:srgbClr val="FFFFF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xmlns="" id="{497C9041-27DA-7B44-9079-D8DDA08173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3004800" cy="9757466"/>
          </a:xfrm>
          <a:prstGeom prst="rect">
            <a:avLst/>
          </a:prstGeom>
        </p:spPr>
      </p:pic>
      <p:sp>
        <p:nvSpPr>
          <p:cNvPr id="38" name="”Skriv ett citat här.”"/>
          <p:cNvSpPr txBox="1">
            <a:spLocks noGrp="1"/>
          </p:cNvSpPr>
          <p:nvPr>
            <p:ph type="body" sz="quarter" idx="14" hasCustomPrompt="1"/>
          </p:nvPr>
        </p:nvSpPr>
        <p:spPr>
          <a:xfrm>
            <a:off x="767255" y="856430"/>
            <a:ext cx="11487807" cy="1323439"/>
          </a:xfrm>
          <a:prstGeom prst="rect">
            <a:avLst/>
          </a:prstGeom>
        </p:spPr>
        <p:txBody>
          <a:bodyPr wrap="square">
            <a:spAutoFit/>
          </a:bodyPr>
          <a:lstStyle>
            <a:lvl1pPr marL="0" indent="0" algn="ctr">
              <a:buSzTx/>
              <a:buNone/>
              <a:defRPr sz="8000" b="1" i="0">
                <a:solidFill>
                  <a:srgbClr val="00678C"/>
                </a:solidFill>
                <a:latin typeface="Metric Bold" panose="020B0503030202060203" pitchFamily="34" charset="77"/>
                <a:ea typeface="Metric Bold" panose="020B0503030202060203" pitchFamily="34" charset="77"/>
                <a:cs typeface="Metric Bold" panose="020B0503030202060203" pitchFamily="34" charset="77"/>
                <a:sym typeface="Metric Thin"/>
              </a:defRPr>
            </a:lvl1pPr>
          </a:lstStyle>
          <a:p>
            <a:r>
              <a:rPr lang="sv-SE" dirty="0"/>
              <a:t>Rubrik</a:t>
            </a:r>
            <a:endParaRPr dirty="0"/>
          </a:p>
        </p:txBody>
      </p:sp>
      <p:pic>
        <p:nvPicPr>
          <p:cNvPr id="7" name="SvRF.png" descr="SvRF.png">
            <a:extLst>
              <a:ext uri="{FF2B5EF4-FFF2-40B4-BE49-F238E27FC236}">
                <a16:creationId xmlns:a16="http://schemas.microsoft.com/office/drawing/2014/main" xmlns="" id="{C878777E-18AE-C741-92B9-4FA33CB64D9B}"/>
              </a:ext>
            </a:extLst>
          </p:cNvPr>
          <p:cNvPicPr>
            <a:picLocks noChangeAspect="1"/>
          </p:cNvPicPr>
          <p:nvPr userDrawn="1"/>
        </p:nvPicPr>
        <p:blipFill>
          <a:blip r:embed="rId3">
            <a:extLst/>
          </a:blip>
          <a:stretch>
            <a:fillRect/>
          </a:stretch>
        </p:blipFill>
        <p:spPr>
          <a:xfrm>
            <a:off x="11301963" y="7934830"/>
            <a:ext cx="1050394" cy="1169843"/>
          </a:xfrm>
          <a:prstGeom prst="rect">
            <a:avLst/>
          </a:prstGeom>
          <a:ln w="12700">
            <a:miter lim="400000"/>
          </a:ln>
        </p:spPr>
      </p:pic>
      <p:sp>
        <p:nvSpPr>
          <p:cNvPr id="8" name="Platshållare för text 3">
            <a:extLst>
              <a:ext uri="{FF2B5EF4-FFF2-40B4-BE49-F238E27FC236}">
                <a16:creationId xmlns:a16="http://schemas.microsoft.com/office/drawing/2014/main" xmlns="" id="{10D1993C-6E15-9449-BDFD-5A214F9C5548}"/>
              </a:ext>
            </a:extLst>
          </p:cNvPr>
          <p:cNvSpPr>
            <a:spLocks noGrp="1"/>
          </p:cNvSpPr>
          <p:nvPr>
            <p:ph type="body" sz="quarter" idx="10" hasCustomPrompt="1"/>
          </p:nvPr>
        </p:nvSpPr>
        <p:spPr>
          <a:xfrm>
            <a:off x="988541" y="2894013"/>
            <a:ext cx="11009870" cy="5623686"/>
          </a:xfrm>
          <a:prstGeom prst="rect">
            <a:avLst/>
          </a:prstGeom>
        </p:spPr>
        <p:txBody>
          <a:bodyPr/>
          <a:lstStyle>
            <a:lvl1pPr marL="685800" indent="-685800">
              <a:buFontTx/>
              <a:buBlip>
                <a:blip r:embed="rId4"/>
              </a:buBlip>
              <a:defRPr sz="4000" b="0" i="0">
                <a:latin typeface="+mn-lt"/>
              </a:defRPr>
            </a:lvl1pPr>
          </a:lstStyle>
          <a:p>
            <a:r>
              <a:rPr lang="sv-SE" dirty="0"/>
              <a:t>Punkt 1
Punkt 2
Punkt 3</a:t>
            </a:r>
          </a:p>
        </p:txBody>
      </p:sp>
    </p:spTree>
    <p:extLst>
      <p:ext uri="{BB962C8B-B14F-4D97-AF65-F5344CB8AC3E}">
        <p14:creationId xmlns:p14="http://schemas.microsoft.com/office/powerpoint/2010/main" val="280268590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reserve="1">
  <p:cSld name="Citat">
    <p:bg>
      <p:bgPr>
        <a:solidFill>
          <a:srgbClr val="FFFFF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xmlns="" id="{497C9041-27DA-7B44-9079-D8DDA08173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3004800" cy="9757466"/>
          </a:xfrm>
          <a:prstGeom prst="rect">
            <a:avLst/>
          </a:prstGeom>
        </p:spPr>
      </p:pic>
      <p:pic>
        <p:nvPicPr>
          <p:cNvPr id="6" name="SvRF.png" descr="SvRF.png">
            <a:extLst>
              <a:ext uri="{FF2B5EF4-FFF2-40B4-BE49-F238E27FC236}">
                <a16:creationId xmlns:a16="http://schemas.microsoft.com/office/drawing/2014/main" xmlns="" id="{284EBCBB-378D-DB4B-8F80-010123B7D85F}"/>
              </a:ext>
            </a:extLst>
          </p:cNvPr>
          <p:cNvPicPr>
            <a:picLocks noChangeAspect="1"/>
          </p:cNvPicPr>
          <p:nvPr userDrawn="1"/>
        </p:nvPicPr>
        <p:blipFill>
          <a:blip r:embed="rId3">
            <a:extLst/>
          </a:blip>
          <a:stretch>
            <a:fillRect/>
          </a:stretch>
        </p:blipFill>
        <p:spPr>
          <a:xfrm>
            <a:off x="11301963" y="7934830"/>
            <a:ext cx="1050394" cy="1169843"/>
          </a:xfrm>
          <a:prstGeom prst="rect">
            <a:avLst/>
          </a:prstGeom>
          <a:ln w="12700">
            <a:miter lim="400000"/>
          </a:ln>
        </p:spPr>
      </p:pic>
      <p:sp>
        <p:nvSpPr>
          <p:cNvPr id="37" name="Förnamn Efternamn"/>
          <p:cNvSpPr txBox="1">
            <a:spLocks noGrp="1"/>
          </p:cNvSpPr>
          <p:nvPr>
            <p:ph type="body" sz="quarter" idx="13" hasCustomPrompt="1"/>
          </p:nvPr>
        </p:nvSpPr>
        <p:spPr>
          <a:xfrm>
            <a:off x="1270000" y="6545437"/>
            <a:ext cx="10464800" cy="646331"/>
          </a:xfrm>
          <a:prstGeom prst="rect">
            <a:avLst/>
          </a:prstGeom>
        </p:spPr>
        <p:txBody>
          <a:bodyPr anchor="t">
            <a:spAutoFit/>
          </a:bodyPr>
          <a:lstStyle>
            <a:lvl1pPr marL="0" indent="0">
              <a:buSzTx/>
              <a:buNone/>
              <a:defRPr sz="3600" b="1" i="0">
                <a:solidFill>
                  <a:srgbClr val="00678C"/>
                </a:solidFill>
                <a:latin typeface="+mn-lt"/>
              </a:defRPr>
            </a:lvl1pPr>
          </a:lstStyle>
          <a:p>
            <a:r>
              <a:rPr lang="sv-SE" dirty="0"/>
              <a:t>Namn</a:t>
            </a:r>
            <a:endParaRPr dirty="0"/>
          </a:p>
        </p:txBody>
      </p:sp>
      <p:sp>
        <p:nvSpPr>
          <p:cNvPr id="38" name="”Skriv ett citat här.”"/>
          <p:cNvSpPr txBox="1">
            <a:spLocks noGrp="1"/>
          </p:cNvSpPr>
          <p:nvPr>
            <p:ph type="body" sz="quarter" idx="14" hasCustomPrompt="1"/>
          </p:nvPr>
        </p:nvSpPr>
        <p:spPr>
          <a:xfrm>
            <a:off x="1270000" y="3727450"/>
            <a:ext cx="10464800" cy="1446550"/>
          </a:xfrm>
          <a:prstGeom prst="rect">
            <a:avLst/>
          </a:prstGeom>
        </p:spPr>
        <p:txBody>
          <a:bodyPr>
            <a:spAutoFit/>
          </a:bodyPr>
          <a:lstStyle>
            <a:lvl1pPr marL="0" indent="0">
              <a:buSzTx/>
              <a:buNone/>
              <a:defRPr sz="8800">
                <a:solidFill>
                  <a:srgbClr val="00678C"/>
                </a:solidFill>
                <a:latin typeface="+mj-lt"/>
                <a:ea typeface="Metric Thin"/>
                <a:cs typeface="Metric Thin"/>
                <a:sym typeface="Metric Thin"/>
              </a:defRPr>
            </a:lvl1pPr>
          </a:lstStyle>
          <a:p>
            <a:r>
              <a:rPr lang="sv-SE" dirty="0"/>
              <a:t>”Citat”</a:t>
            </a:r>
            <a:endParaRPr dirty="0"/>
          </a:p>
        </p:txBody>
      </p:sp>
    </p:spTree>
    <p:extLst>
      <p:ext uri="{BB962C8B-B14F-4D97-AF65-F5344CB8AC3E}">
        <p14:creationId xmlns:p14="http://schemas.microsoft.com/office/powerpoint/2010/main" val="269083853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100"/>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5" r:id="rId2"/>
    <p:sldLayoutId id="2147483657" r:id="rId3"/>
    <p:sldLayoutId id="2147483656" r:id="rId4"/>
    <p:sldLayoutId id="2147483658" r:id="rId5"/>
    <p:sldLayoutId id="2147483659" r:id="rId6"/>
    <p:sldLayoutId id="2147483660" r:id="rId7"/>
    <p:sldLayoutId id="2147483654" r:id="rId8"/>
  </p:sldLayoutIdLst>
  <p:transition spd="med"/>
  <p:txStyles>
    <p:titleStyle>
      <a:lvl1pPr marL="0" marR="0" indent="0" algn="ctr" defTabSz="584200" rtl="0" eaLnBrk="1" latinLnBrk="0" hangingPunct="1">
        <a:lnSpc>
          <a:spcPct val="100000"/>
        </a:lnSpc>
        <a:spcBef>
          <a:spcPts val="0"/>
        </a:spcBef>
        <a:spcAft>
          <a:spcPts val="0"/>
        </a:spcAft>
        <a:buClrTx/>
        <a:buSzTx/>
        <a:buFontTx/>
        <a:buNone/>
        <a:tabLst/>
        <a:defRPr sz="8000" b="1" i="0" u="none" strike="noStrike" cap="none" spc="0" baseline="0">
          <a:ln>
            <a:noFill/>
          </a:ln>
          <a:solidFill>
            <a:srgbClr val="00678C"/>
          </a:solidFill>
          <a:uFillTx/>
          <a:latin typeface="+mn-lt"/>
          <a:ea typeface="+mn-ea"/>
          <a:cs typeface="+mn-cs"/>
          <a:sym typeface="Metric"/>
        </a:defRPr>
      </a:lvl1pPr>
      <a:lvl2pPr marL="0" marR="0" indent="228600" algn="ctr" defTabSz="584200" rtl="0" eaLnBrk="1" latinLnBrk="0" hangingPunct="1">
        <a:lnSpc>
          <a:spcPct val="100000"/>
        </a:lnSpc>
        <a:spcBef>
          <a:spcPts val="0"/>
        </a:spcBef>
        <a:spcAft>
          <a:spcPts val="0"/>
        </a:spcAft>
        <a:buClrTx/>
        <a:buSzTx/>
        <a:buFontTx/>
        <a:buNone/>
        <a:tabLst/>
        <a:defRPr sz="8000" b="1" i="0" u="none" strike="noStrike" cap="none" spc="0" baseline="0">
          <a:ln>
            <a:noFill/>
          </a:ln>
          <a:solidFill>
            <a:srgbClr val="00678C"/>
          </a:solidFill>
          <a:uFillTx/>
          <a:latin typeface="+mn-lt"/>
          <a:ea typeface="+mn-ea"/>
          <a:cs typeface="+mn-cs"/>
          <a:sym typeface="Metric"/>
        </a:defRPr>
      </a:lvl2pPr>
      <a:lvl3pPr marL="0" marR="0" indent="457200" algn="ctr" defTabSz="584200" rtl="0" eaLnBrk="1" latinLnBrk="0" hangingPunct="1">
        <a:lnSpc>
          <a:spcPct val="100000"/>
        </a:lnSpc>
        <a:spcBef>
          <a:spcPts val="0"/>
        </a:spcBef>
        <a:spcAft>
          <a:spcPts val="0"/>
        </a:spcAft>
        <a:buClrTx/>
        <a:buSzTx/>
        <a:buFontTx/>
        <a:buNone/>
        <a:tabLst/>
        <a:defRPr sz="8000" b="1" i="0" u="none" strike="noStrike" cap="none" spc="0" baseline="0">
          <a:ln>
            <a:noFill/>
          </a:ln>
          <a:solidFill>
            <a:srgbClr val="00678C"/>
          </a:solidFill>
          <a:uFillTx/>
          <a:latin typeface="+mn-lt"/>
          <a:ea typeface="+mn-ea"/>
          <a:cs typeface="+mn-cs"/>
          <a:sym typeface="Metric"/>
        </a:defRPr>
      </a:lvl3pPr>
      <a:lvl4pPr marL="0" marR="0" indent="685800" algn="ctr" defTabSz="584200" rtl="0" eaLnBrk="1" latinLnBrk="0" hangingPunct="1">
        <a:lnSpc>
          <a:spcPct val="100000"/>
        </a:lnSpc>
        <a:spcBef>
          <a:spcPts val="0"/>
        </a:spcBef>
        <a:spcAft>
          <a:spcPts val="0"/>
        </a:spcAft>
        <a:buClrTx/>
        <a:buSzTx/>
        <a:buFontTx/>
        <a:buNone/>
        <a:tabLst/>
        <a:defRPr sz="8000" b="1" i="0" u="none" strike="noStrike" cap="none" spc="0" baseline="0">
          <a:ln>
            <a:noFill/>
          </a:ln>
          <a:solidFill>
            <a:srgbClr val="00678C"/>
          </a:solidFill>
          <a:uFillTx/>
          <a:latin typeface="+mn-lt"/>
          <a:ea typeface="+mn-ea"/>
          <a:cs typeface="+mn-cs"/>
          <a:sym typeface="Metric"/>
        </a:defRPr>
      </a:lvl4pPr>
      <a:lvl5pPr marL="0" marR="0" indent="914400" algn="ctr" defTabSz="584200" rtl="0" eaLnBrk="1" latinLnBrk="0" hangingPunct="1">
        <a:lnSpc>
          <a:spcPct val="100000"/>
        </a:lnSpc>
        <a:spcBef>
          <a:spcPts val="0"/>
        </a:spcBef>
        <a:spcAft>
          <a:spcPts val="0"/>
        </a:spcAft>
        <a:buClrTx/>
        <a:buSzTx/>
        <a:buFontTx/>
        <a:buNone/>
        <a:tabLst/>
        <a:defRPr sz="8000" b="1" i="0" u="none" strike="noStrike" cap="none" spc="0" baseline="0">
          <a:ln>
            <a:noFill/>
          </a:ln>
          <a:solidFill>
            <a:srgbClr val="00678C"/>
          </a:solidFill>
          <a:uFillTx/>
          <a:latin typeface="+mn-lt"/>
          <a:ea typeface="+mn-ea"/>
          <a:cs typeface="+mn-cs"/>
          <a:sym typeface="Metric"/>
        </a:defRPr>
      </a:lvl5pPr>
      <a:lvl6pPr marL="0" marR="0" indent="1143000" algn="ctr" defTabSz="584200" rtl="0" eaLnBrk="1" latinLnBrk="0" hangingPunct="1">
        <a:lnSpc>
          <a:spcPct val="100000"/>
        </a:lnSpc>
        <a:spcBef>
          <a:spcPts val="0"/>
        </a:spcBef>
        <a:spcAft>
          <a:spcPts val="0"/>
        </a:spcAft>
        <a:buClrTx/>
        <a:buSzTx/>
        <a:buFontTx/>
        <a:buNone/>
        <a:tabLst/>
        <a:defRPr sz="8000" b="1" i="0" u="none" strike="noStrike" cap="none" spc="0" baseline="0">
          <a:ln>
            <a:noFill/>
          </a:ln>
          <a:solidFill>
            <a:srgbClr val="00678C"/>
          </a:solidFill>
          <a:uFillTx/>
          <a:latin typeface="+mn-lt"/>
          <a:ea typeface="+mn-ea"/>
          <a:cs typeface="+mn-cs"/>
          <a:sym typeface="Metric"/>
        </a:defRPr>
      </a:lvl6pPr>
      <a:lvl7pPr marL="0" marR="0" indent="1371600" algn="ctr" defTabSz="584200" rtl="0" eaLnBrk="1" latinLnBrk="0" hangingPunct="1">
        <a:lnSpc>
          <a:spcPct val="100000"/>
        </a:lnSpc>
        <a:spcBef>
          <a:spcPts val="0"/>
        </a:spcBef>
        <a:spcAft>
          <a:spcPts val="0"/>
        </a:spcAft>
        <a:buClrTx/>
        <a:buSzTx/>
        <a:buFontTx/>
        <a:buNone/>
        <a:tabLst/>
        <a:defRPr sz="8000" b="1" i="0" u="none" strike="noStrike" cap="none" spc="0" baseline="0">
          <a:ln>
            <a:noFill/>
          </a:ln>
          <a:solidFill>
            <a:srgbClr val="00678C"/>
          </a:solidFill>
          <a:uFillTx/>
          <a:latin typeface="+mn-lt"/>
          <a:ea typeface="+mn-ea"/>
          <a:cs typeface="+mn-cs"/>
          <a:sym typeface="Metric"/>
        </a:defRPr>
      </a:lvl7pPr>
      <a:lvl8pPr marL="0" marR="0" indent="1600200" algn="ctr" defTabSz="584200" rtl="0" eaLnBrk="1" latinLnBrk="0" hangingPunct="1">
        <a:lnSpc>
          <a:spcPct val="100000"/>
        </a:lnSpc>
        <a:spcBef>
          <a:spcPts val="0"/>
        </a:spcBef>
        <a:spcAft>
          <a:spcPts val="0"/>
        </a:spcAft>
        <a:buClrTx/>
        <a:buSzTx/>
        <a:buFontTx/>
        <a:buNone/>
        <a:tabLst/>
        <a:defRPr sz="8000" b="1" i="0" u="none" strike="noStrike" cap="none" spc="0" baseline="0">
          <a:ln>
            <a:noFill/>
          </a:ln>
          <a:solidFill>
            <a:srgbClr val="00678C"/>
          </a:solidFill>
          <a:uFillTx/>
          <a:latin typeface="+mn-lt"/>
          <a:ea typeface="+mn-ea"/>
          <a:cs typeface="+mn-cs"/>
          <a:sym typeface="Metric"/>
        </a:defRPr>
      </a:lvl8pPr>
      <a:lvl9pPr marL="0" marR="0" indent="1828800" algn="ctr" defTabSz="584200" rtl="0" eaLnBrk="1" latinLnBrk="0" hangingPunct="1">
        <a:lnSpc>
          <a:spcPct val="100000"/>
        </a:lnSpc>
        <a:spcBef>
          <a:spcPts val="0"/>
        </a:spcBef>
        <a:spcAft>
          <a:spcPts val="0"/>
        </a:spcAft>
        <a:buClrTx/>
        <a:buSzTx/>
        <a:buFontTx/>
        <a:buNone/>
        <a:tabLst/>
        <a:defRPr sz="8000" b="1" i="0" u="none" strike="noStrike" cap="none" spc="0" baseline="0">
          <a:ln>
            <a:noFill/>
          </a:ln>
          <a:solidFill>
            <a:srgbClr val="00678C"/>
          </a:solidFill>
          <a:uFillTx/>
          <a:latin typeface="+mn-lt"/>
          <a:ea typeface="+mn-ea"/>
          <a:cs typeface="+mn-cs"/>
          <a:sym typeface="Metric"/>
        </a:defRPr>
      </a:lvl9pPr>
    </p:titleStyle>
    <p:bodyStyle>
      <a:lvl1pPr marL="0" marR="0" indent="0" algn="l" defTabSz="584200" rtl="0" eaLnBrk="1" latinLnBrk="0" hangingPunct="1">
        <a:lnSpc>
          <a:spcPct val="100000"/>
        </a:lnSpc>
        <a:spcBef>
          <a:spcPts val="4200"/>
        </a:spcBef>
        <a:spcAft>
          <a:spcPts val="0"/>
        </a:spcAft>
        <a:buClrTx/>
        <a:buSzPct val="145000"/>
        <a:buFontTx/>
        <a:buNone/>
        <a:tabLst/>
        <a:defRPr sz="4500" b="0" i="0" u="none" strike="noStrike" cap="none" spc="0" baseline="0">
          <a:ln>
            <a:noFill/>
          </a:ln>
          <a:solidFill>
            <a:srgbClr val="000000"/>
          </a:solidFill>
          <a:uFillTx/>
          <a:latin typeface="+mn-lt"/>
          <a:ea typeface="+mn-ea"/>
          <a:cs typeface="+mn-cs"/>
          <a:sym typeface="Metric"/>
        </a:defRPr>
      </a:lvl1pPr>
      <a:lvl2pPr marL="1069578" marR="0" indent="-625078" algn="l" defTabSz="584200" rtl="0" eaLnBrk="1" latinLnBrk="0" hangingPunct="1">
        <a:lnSpc>
          <a:spcPct val="100000"/>
        </a:lnSpc>
        <a:spcBef>
          <a:spcPts val="4200"/>
        </a:spcBef>
        <a:spcAft>
          <a:spcPts val="0"/>
        </a:spcAft>
        <a:buClrTx/>
        <a:buSzPct val="145000"/>
        <a:buFontTx/>
        <a:buChar char="•"/>
        <a:tabLst/>
        <a:defRPr sz="4500" b="0" i="0" u="none" strike="noStrike" cap="none" spc="0" baseline="0">
          <a:ln>
            <a:noFill/>
          </a:ln>
          <a:solidFill>
            <a:srgbClr val="000000"/>
          </a:solidFill>
          <a:uFillTx/>
          <a:latin typeface="+mn-lt"/>
          <a:ea typeface="+mn-ea"/>
          <a:cs typeface="+mn-cs"/>
          <a:sym typeface="Metric"/>
        </a:defRPr>
      </a:lvl2pPr>
      <a:lvl3pPr marL="1514078" marR="0" indent="-625078" algn="l" defTabSz="584200" rtl="0" eaLnBrk="1" latinLnBrk="0" hangingPunct="1">
        <a:lnSpc>
          <a:spcPct val="100000"/>
        </a:lnSpc>
        <a:spcBef>
          <a:spcPts val="4200"/>
        </a:spcBef>
        <a:spcAft>
          <a:spcPts val="0"/>
        </a:spcAft>
        <a:buClrTx/>
        <a:buSzPct val="145000"/>
        <a:buFontTx/>
        <a:buChar char="•"/>
        <a:tabLst/>
        <a:defRPr sz="4500" b="0" i="0" u="none" strike="noStrike" cap="none" spc="0" baseline="0">
          <a:ln>
            <a:noFill/>
          </a:ln>
          <a:solidFill>
            <a:srgbClr val="000000"/>
          </a:solidFill>
          <a:uFillTx/>
          <a:latin typeface="+mn-lt"/>
          <a:ea typeface="+mn-ea"/>
          <a:cs typeface="+mn-cs"/>
          <a:sym typeface="Metric"/>
        </a:defRPr>
      </a:lvl3pPr>
      <a:lvl4pPr marL="1958578" marR="0" indent="-625078" algn="l" defTabSz="584200" rtl="0" eaLnBrk="1" latinLnBrk="0" hangingPunct="1">
        <a:lnSpc>
          <a:spcPct val="100000"/>
        </a:lnSpc>
        <a:spcBef>
          <a:spcPts val="4200"/>
        </a:spcBef>
        <a:spcAft>
          <a:spcPts val="0"/>
        </a:spcAft>
        <a:buClrTx/>
        <a:buSzPct val="145000"/>
        <a:buFontTx/>
        <a:buChar char="•"/>
        <a:tabLst/>
        <a:defRPr sz="4500" b="0" i="0" u="none" strike="noStrike" cap="none" spc="0" baseline="0">
          <a:ln>
            <a:noFill/>
          </a:ln>
          <a:solidFill>
            <a:srgbClr val="000000"/>
          </a:solidFill>
          <a:uFillTx/>
          <a:latin typeface="+mn-lt"/>
          <a:ea typeface="+mn-ea"/>
          <a:cs typeface="+mn-cs"/>
          <a:sym typeface="Metric"/>
        </a:defRPr>
      </a:lvl4pPr>
      <a:lvl5pPr marL="2403078" marR="0" indent="-625078" algn="l" defTabSz="584200" rtl="0" eaLnBrk="1" latinLnBrk="0" hangingPunct="1">
        <a:lnSpc>
          <a:spcPct val="100000"/>
        </a:lnSpc>
        <a:spcBef>
          <a:spcPts val="4200"/>
        </a:spcBef>
        <a:spcAft>
          <a:spcPts val="0"/>
        </a:spcAft>
        <a:buClrTx/>
        <a:buSzPct val="145000"/>
        <a:buFontTx/>
        <a:buChar char="•"/>
        <a:tabLst/>
        <a:defRPr sz="4500" b="0" i="0" u="none" strike="noStrike" cap="none" spc="0" baseline="0">
          <a:ln>
            <a:noFill/>
          </a:ln>
          <a:solidFill>
            <a:srgbClr val="000000"/>
          </a:solidFill>
          <a:uFillTx/>
          <a:latin typeface="+mn-lt"/>
          <a:ea typeface="+mn-ea"/>
          <a:cs typeface="+mn-cs"/>
          <a:sym typeface="Metric"/>
        </a:defRPr>
      </a:lvl5pPr>
      <a:lvl6pPr marL="2847578" marR="0" indent="-625078" algn="l" defTabSz="584200" rtl="0" eaLnBrk="1" latinLnBrk="0" hangingPunct="1">
        <a:lnSpc>
          <a:spcPct val="100000"/>
        </a:lnSpc>
        <a:spcBef>
          <a:spcPts val="4200"/>
        </a:spcBef>
        <a:spcAft>
          <a:spcPts val="0"/>
        </a:spcAft>
        <a:buClrTx/>
        <a:buSzPct val="145000"/>
        <a:buFontTx/>
        <a:buChar char="•"/>
        <a:tabLst/>
        <a:defRPr sz="4500" b="0" i="0" u="none" strike="noStrike" cap="none" spc="0" baseline="0">
          <a:ln>
            <a:noFill/>
          </a:ln>
          <a:solidFill>
            <a:srgbClr val="000000"/>
          </a:solidFill>
          <a:uFillTx/>
          <a:latin typeface="+mn-lt"/>
          <a:ea typeface="+mn-ea"/>
          <a:cs typeface="+mn-cs"/>
          <a:sym typeface="Metric"/>
        </a:defRPr>
      </a:lvl6pPr>
      <a:lvl7pPr marL="3292078" marR="0" indent="-625078" algn="l" defTabSz="584200" rtl="0" eaLnBrk="1" latinLnBrk="0" hangingPunct="1">
        <a:lnSpc>
          <a:spcPct val="100000"/>
        </a:lnSpc>
        <a:spcBef>
          <a:spcPts val="4200"/>
        </a:spcBef>
        <a:spcAft>
          <a:spcPts val="0"/>
        </a:spcAft>
        <a:buClrTx/>
        <a:buSzPct val="145000"/>
        <a:buFontTx/>
        <a:buChar char="•"/>
        <a:tabLst/>
        <a:defRPr sz="4500" b="0" i="0" u="none" strike="noStrike" cap="none" spc="0" baseline="0">
          <a:ln>
            <a:noFill/>
          </a:ln>
          <a:solidFill>
            <a:srgbClr val="000000"/>
          </a:solidFill>
          <a:uFillTx/>
          <a:latin typeface="+mn-lt"/>
          <a:ea typeface="+mn-ea"/>
          <a:cs typeface="+mn-cs"/>
          <a:sym typeface="Metric"/>
        </a:defRPr>
      </a:lvl7pPr>
      <a:lvl8pPr marL="3736578" marR="0" indent="-625078" algn="l" defTabSz="584200" rtl="0" eaLnBrk="1" latinLnBrk="0" hangingPunct="1">
        <a:lnSpc>
          <a:spcPct val="100000"/>
        </a:lnSpc>
        <a:spcBef>
          <a:spcPts val="4200"/>
        </a:spcBef>
        <a:spcAft>
          <a:spcPts val="0"/>
        </a:spcAft>
        <a:buClrTx/>
        <a:buSzPct val="145000"/>
        <a:buFontTx/>
        <a:buChar char="•"/>
        <a:tabLst/>
        <a:defRPr sz="4500" b="0" i="0" u="none" strike="noStrike" cap="none" spc="0" baseline="0">
          <a:ln>
            <a:noFill/>
          </a:ln>
          <a:solidFill>
            <a:srgbClr val="000000"/>
          </a:solidFill>
          <a:uFillTx/>
          <a:latin typeface="+mn-lt"/>
          <a:ea typeface="+mn-ea"/>
          <a:cs typeface="+mn-cs"/>
          <a:sym typeface="Metric"/>
        </a:defRPr>
      </a:lvl8pPr>
      <a:lvl9pPr marL="4181078" marR="0" indent="-625078" algn="l" defTabSz="584200" rtl="0" eaLnBrk="1" latinLnBrk="0" hangingPunct="1">
        <a:lnSpc>
          <a:spcPct val="100000"/>
        </a:lnSpc>
        <a:spcBef>
          <a:spcPts val="4200"/>
        </a:spcBef>
        <a:spcAft>
          <a:spcPts val="0"/>
        </a:spcAft>
        <a:buClrTx/>
        <a:buSzPct val="145000"/>
        <a:buFontTx/>
        <a:buChar char="•"/>
        <a:tabLst/>
        <a:defRPr sz="4500" b="0" i="0" u="none" strike="noStrike" cap="none" spc="0" baseline="0">
          <a:ln>
            <a:noFill/>
          </a:ln>
          <a:solidFill>
            <a:srgbClr val="000000"/>
          </a:solidFill>
          <a:uFillTx/>
          <a:latin typeface="+mn-lt"/>
          <a:ea typeface="+mn-ea"/>
          <a:cs typeface="+mn-cs"/>
          <a:sym typeface="Metric"/>
        </a:defRPr>
      </a:lvl9pPr>
    </p:bodyStyle>
    <p:otherStyle>
      <a:lvl1pPr marL="0" marR="0" indent="0" algn="ctr" defTabSz="584200"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xmlns="" id="{9AF4AE6B-0BB7-9546-B8A4-576FE8DBEB45}"/>
              </a:ext>
            </a:extLst>
          </p:cNvPr>
          <p:cNvSpPr>
            <a:spLocks noGrp="1"/>
          </p:cNvSpPr>
          <p:nvPr>
            <p:ph type="body" sz="quarter" idx="13"/>
          </p:nvPr>
        </p:nvSpPr>
        <p:spPr>
          <a:xfrm>
            <a:off x="1270000" y="2813050"/>
            <a:ext cx="10464800" cy="4154984"/>
          </a:xfrm>
        </p:spPr>
        <p:txBody>
          <a:bodyPr/>
          <a:lstStyle/>
          <a:p>
            <a:r>
              <a:rPr lang="sv-SE" smtClean="0"/>
              <a:t>Ridklubben RK – </a:t>
            </a:r>
          </a:p>
          <a:p>
            <a:r>
              <a:rPr lang="sv-SE" smtClean="0"/>
              <a:t>en stark resurs för X kommun</a:t>
            </a:r>
            <a:endParaRPr lang="sv-SE" dirty="0"/>
          </a:p>
        </p:txBody>
      </p:sp>
    </p:spTree>
    <p:extLst>
      <p:ext uri="{BB962C8B-B14F-4D97-AF65-F5344CB8AC3E}">
        <p14:creationId xmlns:p14="http://schemas.microsoft.com/office/powerpoint/2010/main" val="102128485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4"/>
          </p:nvPr>
        </p:nvSpPr>
        <p:spPr/>
        <p:txBody>
          <a:bodyPr/>
          <a:lstStyle/>
          <a:p>
            <a:r>
              <a:rPr lang="sv-SE" smtClean="0"/>
              <a:t>Idrott på lika villkor!</a:t>
            </a:r>
            <a:endParaRPr lang="sv-SE"/>
          </a:p>
        </p:txBody>
      </p:sp>
      <p:sp>
        <p:nvSpPr>
          <p:cNvPr id="3" name="Platshållare för text 2"/>
          <p:cNvSpPr>
            <a:spLocks noGrp="1"/>
          </p:cNvSpPr>
          <p:nvPr>
            <p:ph type="body" sz="quarter" idx="10"/>
          </p:nvPr>
        </p:nvSpPr>
        <p:spPr/>
        <p:txBody>
          <a:bodyPr/>
          <a:lstStyle/>
          <a:p>
            <a:r>
              <a:rPr lang="sv-SE" b="0"/>
              <a:t>Till skillnad från många andra idrotter drivs hela 70 procent </a:t>
            </a:r>
            <a:r>
              <a:rPr lang="sv-SE" b="0"/>
              <a:t>av </a:t>
            </a:r>
            <a:r>
              <a:rPr lang="sv-SE" b="0" smtClean="0"/>
              <a:t>ridsportens anläggningar </a:t>
            </a:r>
            <a:r>
              <a:rPr lang="sv-SE" b="0"/>
              <a:t>av ideella föreningar. Föreningarna </a:t>
            </a:r>
            <a:r>
              <a:rPr lang="sv-SE" b="0"/>
              <a:t>har </a:t>
            </a:r>
            <a:r>
              <a:rPr lang="sv-SE" b="0" smtClean="0"/>
              <a:t>under lång </a:t>
            </a:r>
            <a:r>
              <a:rPr lang="sv-SE" b="0"/>
              <a:t>tagit </a:t>
            </a:r>
            <a:r>
              <a:rPr lang="sv-SE" b="0" smtClean="0"/>
              <a:t>ett </a:t>
            </a:r>
            <a:r>
              <a:rPr lang="sv-SE" b="0"/>
              <a:t>stort </a:t>
            </a:r>
            <a:r>
              <a:rPr lang="sv-SE" b="0"/>
              <a:t>ansvar</a:t>
            </a:r>
            <a:r>
              <a:rPr lang="sv-SE" b="0" smtClean="0"/>
              <a:t>.</a:t>
            </a:r>
          </a:p>
          <a:p>
            <a:r>
              <a:rPr lang="sv-SE" b="0" smtClean="0"/>
              <a:t>En investering i ridsporten är en satsning på mer jämlik idrott!</a:t>
            </a:r>
            <a:endParaRPr lang="sv-SE"/>
          </a:p>
        </p:txBody>
      </p:sp>
    </p:spTree>
    <p:extLst>
      <p:ext uri="{BB962C8B-B14F-4D97-AF65-F5344CB8AC3E}">
        <p14:creationId xmlns:p14="http://schemas.microsoft.com/office/powerpoint/2010/main" val="53786854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p:cNvPicPr>
            <a:picLocks noGrp="1" noChangeAspect="1"/>
          </p:cNvPicPr>
          <p:nvPr>
            <p:ph type="pic" idx="13"/>
          </p:nvPr>
        </p:nvPicPr>
        <p:blipFill>
          <a:blip r:embed="rId3">
            <a:extLst>
              <a:ext uri="{28A0092B-C50C-407E-A947-70E740481C1C}">
                <a14:useLocalDpi xmlns:a14="http://schemas.microsoft.com/office/drawing/2010/main" val="0"/>
              </a:ext>
            </a:extLst>
          </a:blip>
          <a:srcRect t="11090" b="11090"/>
          <a:stretch>
            <a:fillRect/>
          </a:stretch>
        </p:blipFill>
        <p:spPr>
          <a:xfrm>
            <a:off x="487680" y="609600"/>
            <a:ext cx="11189547" cy="8392160"/>
          </a:xfrm>
        </p:spPr>
      </p:pic>
    </p:spTree>
    <p:extLst>
      <p:ext uri="{BB962C8B-B14F-4D97-AF65-F5344CB8AC3E}">
        <p14:creationId xmlns:p14="http://schemas.microsoft.com/office/powerpoint/2010/main" val="95251266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p:cNvPicPr>
            <a:picLocks noGrp="1" noChangeAspect="1"/>
          </p:cNvPicPr>
          <p:nvPr>
            <p:ph type="pic" idx="13"/>
          </p:nvPr>
        </p:nvPicPr>
        <p:blipFill>
          <a:blip r:embed="rId2">
            <a:extLst>
              <a:ext uri="{28A0092B-C50C-407E-A947-70E740481C1C}">
                <a14:useLocalDpi xmlns:a14="http://schemas.microsoft.com/office/drawing/2010/main" val="0"/>
              </a:ext>
            </a:extLst>
          </a:blip>
          <a:srcRect t="9347" b="9347"/>
          <a:stretch>
            <a:fillRect/>
          </a:stretch>
        </p:blipFill>
        <p:spPr/>
      </p:pic>
    </p:spTree>
    <p:extLst>
      <p:ext uri="{BB962C8B-B14F-4D97-AF65-F5344CB8AC3E}">
        <p14:creationId xmlns:p14="http://schemas.microsoft.com/office/powerpoint/2010/main" val="169491750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p:cNvPicPr>
            <a:picLocks noGrp="1" noChangeAspect="1"/>
          </p:cNvPicPr>
          <p:nvPr>
            <p:ph type="pic" idx="13"/>
          </p:nvPr>
        </p:nvPicPr>
        <p:blipFill>
          <a:blip r:embed="rId3">
            <a:extLst>
              <a:ext uri="{28A0092B-C50C-407E-A947-70E740481C1C}">
                <a14:useLocalDpi xmlns:a14="http://schemas.microsoft.com/office/drawing/2010/main" val="0"/>
              </a:ext>
            </a:extLst>
          </a:blip>
          <a:srcRect l="4993" r="4993"/>
          <a:stretch>
            <a:fillRect/>
          </a:stretch>
        </p:blipFill>
        <p:spPr/>
      </p:pic>
    </p:spTree>
    <p:extLst>
      <p:ext uri="{BB962C8B-B14F-4D97-AF65-F5344CB8AC3E}">
        <p14:creationId xmlns:p14="http://schemas.microsoft.com/office/powerpoint/2010/main" val="393067131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p:cNvPicPr>
            <a:picLocks noGrp="1" noChangeAspect="1"/>
          </p:cNvPicPr>
          <p:nvPr>
            <p:ph type="pic" idx="13"/>
          </p:nvPr>
        </p:nvPicPr>
        <p:blipFill>
          <a:blip r:embed="rId2">
            <a:extLst>
              <a:ext uri="{28A0092B-C50C-407E-A947-70E740481C1C}">
                <a14:useLocalDpi xmlns:a14="http://schemas.microsoft.com/office/drawing/2010/main" val="0"/>
              </a:ext>
            </a:extLst>
          </a:blip>
          <a:srcRect t="146" b="146"/>
          <a:stretch>
            <a:fillRect/>
          </a:stretch>
        </p:blipFill>
        <p:spPr/>
      </p:pic>
    </p:spTree>
    <p:extLst>
      <p:ext uri="{BB962C8B-B14F-4D97-AF65-F5344CB8AC3E}">
        <p14:creationId xmlns:p14="http://schemas.microsoft.com/office/powerpoint/2010/main" val="14837950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424" y="519113"/>
            <a:ext cx="11217275" cy="1885950"/>
          </a:xfrm>
        </p:spPr>
        <p:txBody>
          <a:bodyPr/>
          <a:lstStyle/>
          <a:p>
            <a:r>
              <a:rPr lang="sv-SE" smtClean="0"/>
              <a:t>Förutstättningar</a:t>
            </a:r>
            <a:endParaRPr lang="sv-SE"/>
          </a:p>
        </p:txBody>
      </p:sp>
      <p:sp>
        <p:nvSpPr>
          <p:cNvPr id="3" name="Platshållare för text 2"/>
          <p:cNvSpPr>
            <a:spLocks noGrp="1"/>
          </p:cNvSpPr>
          <p:nvPr>
            <p:ph type="body" sz="quarter" idx="10"/>
          </p:nvPr>
        </p:nvSpPr>
        <p:spPr>
          <a:xfrm>
            <a:off x="664424" y="2894013"/>
            <a:ext cx="11675952" cy="5623686"/>
          </a:xfrm>
        </p:spPr>
        <p:txBody>
          <a:bodyPr/>
          <a:lstStyle/>
          <a:p>
            <a:r>
              <a:rPr lang="sv-SE"/>
              <a:t>Ridsportförbundet har 173 000 medlemmar</a:t>
            </a:r>
            <a:r>
              <a:rPr lang="sv-SE"/>
              <a:t>. </a:t>
            </a:r>
            <a:r>
              <a:rPr lang="sv-SE" smtClean="0"/>
              <a:t>Cirka 68 % av dessa rider </a:t>
            </a:r>
            <a:r>
              <a:rPr lang="sv-SE"/>
              <a:t>på ridskola, ytterligare 10 </a:t>
            </a:r>
            <a:r>
              <a:rPr lang="sv-SE"/>
              <a:t>% </a:t>
            </a:r>
            <a:r>
              <a:rPr lang="sv-SE" smtClean="0"/>
              <a:t>har tävlingslicens.  </a:t>
            </a:r>
            <a:endParaRPr lang="sv-SE"/>
          </a:p>
          <a:p>
            <a:r>
              <a:rPr lang="sv-SE" smtClean="0"/>
              <a:t>Av Sveriges </a:t>
            </a:r>
            <a:r>
              <a:rPr lang="sv-SE"/>
              <a:t>befolkning </a:t>
            </a:r>
            <a:r>
              <a:rPr lang="sv-SE" smtClean="0"/>
              <a:t>på 9,3 </a:t>
            </a:r>
            <a:r>
              <a:rPr lang="sv-SE"/>
              <a:t>miljoner människor </a:t>
            </a:r>
            <a:r>
              <a:rPr lang="sv-SE"/>
              <a:t>utgör </a:t>
            </a:r>
            <a:r>
              <a:rPr lang="sv-SE" smtClean="0"/>
              <a:t>Svenska Ridsportförbundets medlemmar </a:t>
            </a:r>
            <a:r>
              <a:rPr lang="sv-SE"/>
              <a:t>1,86 %.  Omräknat enligt ridskoleandelen ovan är det 1,26 % av befolkningen som rider på ridskola. </a:t>
            </a:r>
          </a:p>
          <a:p>
            <a:r>
              <a:rPr lang="sv-SE"/>
              <a:t>Detta ger i er kommun med ca 87 000 invånare </a:t>
            </a:r>
            <a:r>
              <a:rPr lang="sv-SE"/>
              <a:t/>
            </a:r>
            <a:br>
              <a:rPr lang="sv-SE"/>
            </a:br>
            <a:r>
              <a:rPr lang="sv-SE" smtClean="0"/>
              <a:t>1 618 </a:t>
            </a:r>
            <a:r>
              <a:rPr lang="sv-SE"/>
              <a:t>potentiella </a:t>
            </a:r>
            <a:r>
              <a:rPr lang="sv-SE" smtClean="0"/>
              <a:t>ryttare,1 096 </a:t>
            </a:r>
            <a:r>
              <a:rPr lang="sv-SE"/>
              <a:t>ryttare av dessa är potentiella </a:t>
            </a:r>
            <a:r>
              <a:rPr lang="sv-SE"/>
              <a:t>ridskoleryttare </a:t>
            </a:r>
            <a:r>
              <a:rPr lang="sv-SE" smtClean="0"/>
              <a:t>och </a:t>
            </a:r>
            <a:r>
              <a:rPr lang="sv-SE"/>
              <a:t>cirka 160 tävlingsryttare .</a:t>
            </a:r>
          </a:p>
          <a:p>
            <a:pPr marL="0" indent="0">
              <a:buNone/>
            </a:pPr>
            <a:r>
              <a:rPr lang="sv-SE" b="0" smtClean="0"/>
              <a:t>Observera att detta bygger på medlemmar i Svenska Ridsportförbundets medlemmar.  I Sverige finns cirka 1 miljonhästälskare totalt.</a:t>
            </a:r>
            <a:endParaRPr lang="sv-SE" b="0"/>
          </a:p>
          <a:p>
            <a:endParaRPr lang="sv-SE"/>
          </a:p>
        </p:txBody>
      </p:sp>
    </p:spTree>
    <p:extLst>
      <p:ext uri="{BB962C8B-B14F-4D97-AF65-F5344CB8AC3E}">
        <p14:creationId xmlns:p14="http://schemas.microsoft.com/office/powerpoint/2010/main" val="67482001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4"/>
          </p:nvPr>
        </p:nvSpPr>
        <p:spPr>
          <a:xfrm>
            <a:off x="767255" y="856430"/>
            <a:ext cx="11487807" cy="2554545"/>
          </a:xfrm>
        </p:spPr>
        <p:txBody>
          <a:bodyPr/>
          <a:lstStyle/>
          <a:p>
            <a:r>
              <a:rPr lang="sv-SE" smtClean="0"/>
              <a:t>Klubbens utmaning/lösning</a:t>
            </a:r>
            <a:endParaRPr lang="sv-SE"/>
          </a:p>
        </p:txBody>
      </p:sp>
      <p:sp>
        <p:nvSpPr>
          <p:cNvPr id="3" name="Platshållare för text 2"/>
          <p:cNvSpPr>
            <a:spLocks noGrp="1"/>
          </p:cNvSpPr>
          <p:nvPr>
            <p:ph type="body" sz="quarter" idx="10"/>
          </p:nvPr>
        </p:nvSpPr>
        <p:spPr/>
        <p:txBody>
          <a:bodyPr/>
          <a:lstStyle/>
          <a:p>
            <a:endParaRPr lang="sv-SE" smtClean="0"/>
          </a:p>
          <a:p>
            <a:r>
              <a:rPr lang="sv-SE"/>
              <a:t>Bussen går inte </a:t>
            </a:r>
            <a:r>
              <a:rPr lang="sv-SE"/>
              <a:t>ända </a:t>
            </a:r>
            <a:r>
              <a:rPr lang="sv-SE" smtClean="0"/>
              <a:t>fram!</a:t>
            </a:r>
            <a:endParaRPr lang="sv-SE"/>
          </a:p>
          <a:p>
            <a:r>
              <a:rPr lang="sv-SE"/>
              <a:t>Vi uppfyller anläggningsmässigt inte arbetsmiljölagen</a:t>
            </a:r>
          </a:p>
          <a:p>
            <a:r>
              <a:rPr lang="sv-SE" smtClean="0"/>
              <a:t>Tillgängligheten </a:t>
            </a:r>
            <a:r>
              <a:rPr lang="sv-SE"/>
              <a:t>för personer </a:t>
            </a:r>
            <a:r>
              <a:rPr lang="sv-SE"/>
              <a:t>med </a:t>
            </a:r>
            <a:r>
              <a:rPr lang="sv-SE" smtClean="0"/>
              <a:t>funktionsvariation brister.</a:t>
            </a:r>
            <a:endParaRPr lang="sv-SE"/>
          </a:p>
          <a:p>
            <a:r>
              <a:rPr lang="sv-SE" smtClean="0"/>
              <a:t>Kommunen växer – vi byggs in och har brist på mark.</a:t>
            </a:r>
            <a:endParaRPr lang="sv-SE"/>
          </a:p>
          <a:p>
            <a:r>
              <a:rPr lang="sv-SE" smtClean="0"/>
              <a:t>Anläggningen har säkerhetsrisker för hästar </a:t>
            </a:r>
            <a:r>
              <a:rPr lang="sv-SE"/>
              <a:t>och </a:t>
            </a:r>
            <a:r>
              <a:rPr lang="sv-SE" smtClean="0"/>
              <a:t>människor.</a:t>
            </a:r>
            <a:endParaRPr lang="sv-SE"/>
          </a:p>
          <a:p>
            <a:endParaRPr lang="sv-SE"/>
          </a:p>
        </p:txBody>
      </p:sp>
    </p:spTree>
    <p:extLst>
      <p:ext uri="{BB962C8B-B14F-4D97-AF65-F5344CB8AC3E}">
        <p14:creationId xmlns:p14="http://schemas.microsoft.com/office/powerpoint/2010/main" val="71178851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4"/>
          </p:nvPr>
        </p:nvSpPr>
        <p:spPr>
          <a:xfrm>
            <a:off x="1031415" y="856430"/>
            <a:ext cx="10815145" cy="1724210"/>
          </a:xfrm>
        </p:spPr>
        <p:txBody>
          <a:bodyPr/>
          <a:lstStyle/>
          <a:p>
            <a:r>
              <a:rPr lang="sv-SE" smtClean="0"/>
              <a:t>Långsiktiga samarbeten</a:t>
            </a:r>
            <a:endParaRPr lang="sv-SE"/>
          </a:p>
          <a:p>
            <a:endParaRPr lang="sv-SE"/>
          </a:p>
        </p:txBody>
      </p:sp>
      <p:sp>
        <p:nvSpPr>
          <p:cNvPr id="3" name="Platshållare för text 2"/>
          <p:cNvSpPr>
            <a:spLocks noGrp="1"/>
          </p:cNvSpPr>
          <p:nvPr>
            <p:ph type="body" sz="quarter" idx="10"/>
          </p:nvPr>
        </p:nvSpPr>
        <p:spPr>
          <a:xfrm>
            <a:off x="1245192" y="2650173"/>
            <a:ext cx="11009870" cy="5623686"/>
          </a:xfrm>
        </p:spPr>
        <p:txBody>
          <a:bodyPr/>
          <a:lstStyle/>
          <a:p>
            <a:r>
              <a:rPr lang="sv-SE" smtClean="0"/>
              <a:t>Planera och bygg för ridsport.</a:t>
            </a:r>
          </a:p>
          <a:p>
            <a:r>
              <a:rPr lang="sv-SE" smtClean="0"/>
              <a:t>Digitala guider och information.</a:t>
            </a:r>
          </a:p>
          <a:p>
            <a:r>
              <a:rPr lang="sv-SE" smtClean="0"/>
              <a:t>Vi </a:t>
            </a:r>
            <a:r>
              <a:rPr lang="sv-SE"/>
              <a:t>hjälper dig gärna </a:t>
            </a:r>
            <a:r>
              <a:rPr lang="sv-SE"/>
              <a:t>med </a:t>
            </a:r>
            <a:r>
              <a:rPr lang="sv-SE" smtClean="0"/>
              <a:t>råd.</a:t>
            </a:r>
            <a:endParaRPr lang="sv-SE"/>
          </a:p>
          <a:p>
            <a:pPr marL="0" indent="0">
              <a:buNone/>
            </a:pPr>
            <a:endParaRPr lang="sv-SE" smtClean="0"/>
          </a:p>
          <a:p>
            <a:pPr marL="0" indent="0">
              <a:buNone/>
            </a:pPr>
            <a:endParaRPr lang="sv-SE"/>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375" y="6408588"/>
            <a:ext cx="2298065" cy="2735103"/>
          </a:xfrm>
          <a:prstGeom prst="rect">
            <a:avLst/>
          </a:prstGeo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2118" y="6425497"/>
            <a:ext cx="1921642" cy="2718194"/>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2031" y="6425497"/>
            <a:ext cx="1915196" cy="2718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859365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p:cNvPicPr>
            <a:picLocks noGrp="1" noChangeAspect="1"/>
          </p:cNvPicPr>
          <p:nvPr>
            <p:ph type="pic" idx="13"/>
          </p:nvPr>
        </p:nvPicPr>
        <p:blipFill>
          <a:blip r:embed="rId2">
            <a:extLst>
              <a:ext uri="{28A0092B-C50C-407E-A947-70E740481C1C}">
                <a14:useLocalDpi xmlns:a14="http://schemas.microsoft.com/office/drawing/2010/main" val="0"/>
              </a:ext>
            </a:extLst>
          </a:blip>
          <a:srcRect l="5534" r="5534"/>
          <a:stretch>
            <a:fillRect/>
          </a:stretch>
        </p:blipFill>
        <p:spPr/>
      </p:pic>
    </p:spTree>
    <p:extLst>
      <p:ext uri="{BB962C8B-B14F-4D97-AF65-F5344CB8AC3E}">
        <p14:creationId xmlns:p14="http://schemas.microsoft.com/office/powerpoint/2010/main" val="364362903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0"/>
          </p:nvPr>
        </p:nvSpPr>
        <p:spPr/>
        <p:txBody>
          <a:bodyPr/>
          <a:lstStyle/>
          <a:p>
            <a:r>
              <a:rPr lang="sv-SE" smtClean="0"/>
              <a:t>Korta fakta om Ridklubben. </a:t>
            </a:r>
          </a:p>
          <a:p>
            <a:r>
              <a:rPr lang="sv-SE" smtClean="0"/>
              <a:t>Antal medlemmar, antal ridande per vecka</a:t>
            </a:r>
          </a:p>
          <a:p>
            <a:r>
              <a:rPr lang="sv-SE" smtClean="0"/>
              <a:t>Antal hästar, antal medlemsuppstallade</a:t>
            </a:r>
          </a:p>
          <a:p>
            <a:r>
              <a:rPr lang="sv-SE" smtClean="0"/>
              <a:t>Värderingar, slogan?</a:t>
            </a:r>
            <a:endParaRPr lang="sv-SE"/>
          </a:p>
        </p:txBody>
      </p:sp>
      <p:sp>
        <p:nvSpPr>
          <p:cNvPr id="4" name="Rubrik 3"/>
          <p:cNvSpPr>
            <a:spLocks noGrp="1"/>
          </p:cNvSpPr>
          <p:nvPr>
            <p:ph type="title"/>
          </p:nvPr>
        </p:nvSpPr>
        <p:spPr/>
        <p:txBody>
          <a:bodyPr/>
          <a:lstStyle/>
          <a:p>
            <a:r>
              <a:rPr lang="sv-SE" smtClean="0"/>
              <a:t>Det här är vi!</a:t>
            </a:r>
            <a:endParaRPr lang="sv-SE"/>
          </a:p>
        </p:txBody>
      </p:sp>
    </p:spTree>
    <p:extLst>
      <p:ext uri="{BB962C8B-B14F-4D97-AF65-F5344CB8AC3E}">
        <p14:creationId xmlns:p14="http://schemas.microsoft.com/office/powerpoint/2010/main" val="25883709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p:cNvPicPr>
            <a:picLocks noGrp="1" noChangeAspect="1"/>
          </p:cNvPicPr>
          <p:nvPr>
            <p:ph type="pic" idx="13"/>
          </p:nvPr>
        </p:nvPicPr>
        <p:blipFill>
          <a:blip r:embed="rId3">
            <a:extLst>
              <a:ext uri="{28A0092B-C50C-407E-A947-70E740481C1C}">
                <a14:useLocalDpi xmlns:a14="http://schemas.microsoft.com/office/drawing/2010/main" val="0"/>
              </a:ext>
            </a:extLst>
          </a:blip>
          <a:srcRect t="19205" b="19205"/>
          <a:stretch>
            <a:fillRect/>
          </a:stretch>
        </p:blipFill>
        <p:spPr>
          <a:xfrm>
            <a:off x="0" y="238759"/>
            <a:ext cx="12740640" cy="9555480"/>
          </a:xfrm>
        </p:spPr>
      </p:pic>
    </p:spTree>
    <p:extLst>
      <p:ext uri="{BB962C8B-B14F-4D97-AF65-F5344CB8AC3E}">
        <p14:creationId xmlns:p14="http://schemas.microsoft.com/office/powerpoint/2010/main" val="164595440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p:cNvPicPr>
            <a:picLocks noGrp="1" noChangeAspect="1"/>
          </p:cNvPicPr>
          <p:nvPr>
            <p:ph type="pic" idx="13"/>
          </p:nvPr>
        </p:nvPicPr>
        <p:blipFill>
          <a:blip r:embed="rId2">
            <a:extLst>
              <a:ext uri="{28A0092B-C50C-407E-A947-70E740481C1C}">
                <a14:useLocalDpi xmlns:a14="http://schemas.microsoft.com/office/drawing/2010/main" val="0"/>
              </a:ext>
            </a:extLst>
          </a:blip>
          <a:srcRect l="5600" r="5600"/>
          <a:stretch>
            <a:fillRect/>
          </a:stretch>
        </p:blipFill>
        <p:spPr>
          <a:xfrm>
            <a:off x="-1" y="0"/>
            <a:ext cx="13004800" cy="9753600"/>
          </a:xfrm>
        </p:spPr>
      </p:pic>
      <p:sp>
        <p:nvSpPr>
          <p:cNvPr id="11" name="Rubrik 10"/>
          <p:cNvSpPr>
            <a:spLocks noGrp="1"/>
          </p:cNvSpPr>
          <p:nvPr>
            <p:ph type="title"/>
          </p:nvPr>
        </p:nvSpPr>
        <p:spPr>
          <a:xfrm>
            <a:off x="893762" y="5107716"/>
            <a:ext cx="11217275" cy="2554545"/>
          </a:xfrm>
        </p:spPr>
        <p:txBody>
          <a:bodyPr/>
          <a:lstStyle/>
          <a:p>
            <a:r>
              <a:rPr lang="sv-SE" smtClean="0"/>
              <a:t>Ridsport för alla </a:t>
            </a:r>
            <a:br>
              <a:rPr lang="sv-SE" smtClean="0"/>
            </a:br>
            <a:r>
              <a:rPr lang="sv-SE"/>
              <a:t>-</a:t>
            </a:r>
            <a:r>
              <a:rPr lang="sv-SE" smtClean="0"/>
              <a:t> hela livet</a:t>
            </a:r>
            <a:endParaRPr lang="sv-SE"/>
          </a:p>
        </p:txBody>
      </p:sp>
    </p:spTree>
    <p:extLst>
      <p:ext uri="{BB962C8B-B14F-4D97-AF65-F5344CB8AC3E}">
        <p14:creationId xmlns:p14="http://schemas.microsoft.com/office/powerpoint/2010/main" val="74309516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idx="13"/>
          </p:nvPr>
        </p:nvPicPr>
        <p:blipFill>
          <a:blip r:embed="rId2">
            <a:extLst>
              <a:ext uri="{28A0092B-C50C-407E-A947-70E740481C1C}">
                <a14:useLocalDpi xmlns:a14="http://schemas.microsoft.com/office/drawing/2010/main" val="0"/>
              </a:ext>
            </a:extLst>
          </a:blip>
          <a:srcRect l="5599" r="5599"/>
          <a:stretch>
            <a:fillRect/>
          </a:stretch>
        </p:blipFill>
        <p:spPr/>
      </p:pic>
      <p:sp>
        <p:nvSpPr>
          <p:cNvPr id="3" name="Rubrik 2"/>
          <p:cNvSpPr>
            <a:spLocks noGrp="1"/>
          </p:cNvSpPr>
          <p:nvPr>
            <p:ph type="title"/>
          </p:nvPr>
        </p:nvSpPr>
        <p:spPr/>
        <p:txBody>
          <a:bodyPr/>
          <a:lstStyle/>
          <a:p>
            <a:r>
              <a:rPr lang="sv-SE" smtClean="0"/>
              <a:t>Ridsport är folkhälsa!</a:t>
            </a:r>
            <a:endParaRPr lang="sv-SE"/>
          </a:p>
        </p:txBody>
      </p:sp>
    </p:spTree>
    <p:extLst>
      <p:ext uri="{BB962C8B-B14F-4D97-AF65-F5344CB8AC3E}">
        <p14:creationId xmlns:p14="http://schemas.microsoft.com/office/powerpoint/2010/main" val="311121616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Hästar får människor att må bra</a:t>
            </a:r>
            <a:endParaRPr lang="sv-SE"/>
          </a:p>
        </p:txBody>
      </p:sp>
      <p:sp>
        <p:nvSpPr>
          <p:cNvPr id="3" name="Platshållare för text 2"/>
          <p:cNvSpPr>
            <a:spLocks noGrp="1"/>
          </p:cNvSpPr>
          <p:nvPr>
            <p:ph type="body" sz="quarter" idx="10"/>
          </p:nvPr>
        </p:nvSpPr>
        <p:spPr>
          <a:xfrm>
            <a:off x="664424" y="3320733"/>
            <a:ext cx="11675952" cy="5623686"/>
          </a:xfrm>
        </p:spPr>
        <p:txBody>
          <a:bodyPr/>
          <a:lstStyle/>
          <a:p>
            <a:r>
              <a:rPr lang="sv-SE"/>
              <a:t>Stallet är en plats för avkoppling, ofta </a:t>
            </a:r>
            <a:r>
              <a:rPr lang="sv-SE"/>
              <a:t>nära </a:t>
            </a:r>
            <a:r>
              <a:rPr lang="sv-SE" smtClean="0"/>
              <a:t>naturen</a:t>
            </a:r>
          </a:p>
          <a:p>
            <a:r>
              <a:rPr lang="sv-SE" smtClean="0"/>
              <a:t>Vi lämnar stressen i stalldörren. För att hästar kräver här och nu.</a:t>
            </a:r>
          </a:p>
          <a:p>
            <a:r>
              <a:rPr lang="sv-SE" smtClean="0"/>
              <a:t>Ibland är stallet rena medicinen. Som t ex efter stroke och utbrändhet.</a:t>
            </a:r>
          </a:p>
          <a:p>
            <a:r>
              <a:rPr lang="sv-SE" smtClean="0"/>
              <a:t>Forskning visar att djur ökar empatin hos unga.</a:t>
            </a:r>
          </a:p>
          <a:p>
            <a:r>
              <a:rPr lang="sv-SE" smtClean="0"/>
              <a:t>Xxxs</a:t>
            </a:r>
          </a:p>
          <a:p>
            <a:r>
              <a:rPr lang="sv-SE" smtClean="0"/>
              <a:t>xxxx</a:t>
            </a:r>
          </a:p>
          <a:p>
            <a:endParaRPr lang="sv-SE" smtClean="0"/>
          </a:p>
          <a:p>
            <a:endParaRPr lang="sv-SE"/>
          </a:p>
          <a:p>
            <a:endParaRPr lang="sv-SE"/>
          </a:p>
        </p:txBody>
      </p:sp>
    </p:spTree>
    <p:extLst>
      <p:ext uri="{BB962C8B-B14F-4D97-AF65-F5344CB8AC3E}">
        <p14:creationId xmlns:p14="http://schemas.microsoft.com/office/powerpoint/2010/main" val="53113914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Inför hästen är </a:t>
            </a:r>
            <a:br>
              <a:rPr lang="sv-SE" smtClean="0"/>
            </a:br>
            <a:r>
              <a:rPr lang="sv-SE" smtClean="0"/>
              <a:t>vi alla lika</a:t>
            </a:r>
            <a:endParaRPr lang="sv-SE"/>
          </a:p>
        </p:txBody>
      </p:sp>
      <p:sp>
        <p:nvSpPr>
          <p:cNvPr id="3" name="Platshållare för text 2"/>
          <p:cNvSpPr>
            <a:spLocks noGrp="1"/>
          </p:cNvSpPr>
          <p:nvPr>
            <p:ph type="body" sz="quarter" idx="10"/>
          </p:nvPr>
        </p:nvSpPr>
        <p:spPr>
          <a:xfrm>
            <a:off x="676405" y="3219133"/>
            <a:ext cx="11675952" cy="5623686"/>
          </a:xfrm>
        </p:spPr>
        <p:txBody>
          <a:bodyPr/>
          <a:lstStyle/>
          <a:p>
            <a:r>
              <a:rPr lang="sv-SE" smtClean="0"/>
              <a:t>I stallet suddas skillnader ut.</a:t>
            </a:r>
          </a:p>
          <a:p>
            <a:r>
              <a:rPr lang="sv-SE" smtClean="0"/>
              <a:t>Ridsporten är jämlik och vi umgås över generationsgränserna.</a:t>
            </a:r>
          </a:p>
          <a:p>
            <a:r>
              <a:rPr lang="sv-SE" smtClean="0"/>
              <a:t>Ridsporten har ingen ålder </a:t>
            </a:r>
            <a:br>
              <a:rPr lang="sv-SE" smtClean="0"/>
            </a:br>
            <a:r>
              <a:rPr lang="sv-SE" smtClean="0"/>
              <a:t>– ett livslångt intresse på dina villkor.</a:t>
            </a:r>
          </a:p>
          <a:p>
            <a:r>
              <a:rPr lang="sv-SE" smtClean="0"/>
              <a:t>Män och kvinnor tävlar på lika villkor.</a:t>
            </a:r>
            <a:endParaRPr lang="sv-SE"/>
          </a:p>
        </p:txBody>
      </p:sp>
    </p:spTree>
    <p:extLst>
      <p:ext uri="{BB962C8B-B14F-4D97-AF65-F5344CB8AC3E}">
        <p14:creationId xmlns:p14="http://schemas.microsoft.com/office/powerpoint/2010/main" val="87793720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Samhällsresurs och ledarskola</a:t>
            </a:r>
            <a:endParaRPr lang="sv-SE"/>
          </a:p>
        </p:txBody>
      </p:sp>
      <p:sp>
        <p:nvSpPr>
          <p:cNvPr id="3" name="Platshållare för text 2"/>
          <p:cNvSpPr>
            <a:spLocks noGrp="1"/>
          </p:cNvSpPr>
          <p:nvPr>
            <p:ph type="body" sz="quarter" idx="10"/>
          </p:nvPr>
        </p:nvSpPr>
        <p:spPr>
          <a:xfrm>
            <a:off x="676405" y="3178493"/>
            <a:ext cx="11675952" cy="5623686"/>
          </a:xfrm>
        </p:spPr>
        <p:txBody>
          <a:bodyPr/>
          <a:lstStyle/>
          <a:p>
            <a:r>
              <a:rPr lang="sv-SE" smtClean="0"/>
              <a:t>Hästarna ger jobb. Hästnäringen omsätter 45-50 miljarder/år</a:t>
            </a:r>
            <a:r>
              <a:rPr lang="sv-SE"/>
              <a:t> </a:t>
            </a:r>
            <a:r>
              <a:rPr lang="sv-SE" smtClean="0"/>
              <a:t>och </a:t>
            </a:r>
            <a:r>
              <a:rPr lang="sv-SE"/>
              <a:t>ger cirka 30 </a:t>
            </a:r>
            <a:r>
              <a:rPr lang="sv-SE"/>
              <a:t>000 </a:t>
            </a:r>
            <a:r>
              <a:rPr lang="sv-SE" smtClean="0"/>
              <a:t>heltidsjobb</a:t>
            </a:r>
            <a:r>
              <a:rPr lang="sv-SE"/>
              <a:t> </a:t>
            </a:r>
            <a:r>
              <a:rPr lang="sv-SE" smtClean="0"/>
              <a:t>samt t ex daglig verksamhet.</a:t>
            </a:r>
          </a:p>
          <a:p>
            <a:r>
              <a:rPr lang="sv-SE" smtClean="0"/>
              <a:t>Fritidsgård, nästan varje dag, året om.</a:t>
            </a:r>
          </a:p>
          <a:p>
            <a:r>
              <a:rPr lang="sv-SE" smtClean="0"/>
              <a:t>En jordnära ledarskola som fostrar unga i ansvar och handslingskraft – och för livet.</a:t>
            </a:r>
          </a:p>
          <a:p>
            <a:endParaRPr lang="sv-SE"/>
          </a:p>
        </p:txBody>
      </p:sp>
    </p:spTree>
    <p:extLst>
      <p:ext uri="{BB962C8B-B14F-4D97-AF65-F5344CB8AC3E}">
        <p14:creationId xmlns:p14="http://schemas.microsoft.com/office/powerpoint/2010/main" val="4253733569"/>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4200"/>
          </a:spcBef>
          <a:spcAft>
            <a:spcPts val="0"/>
          </a:spcAft>
          <a:buClrTx/>
          <a:buSzTx/>
          <a:buFontTx/>
          <a:buNone/>
          <a:tabLst/>
          <a:defRPr kumimoji="0" sz="4500" b="0" i="0" u="none" strike="noStrike" cap="none" spc="0" normalizeH="0" baseline="0">
            <a:ln>
              <a:noFill/>
            </a:ln>
            <a:solidFill>
              <a:srgbClr val="000000"/>
            </a:solidFill>
            <a:effectLst/>
            <a:uFillTx/>
            <a:latin typeface="+mn-lt"/>
            <a:ea typeface="+mn-ea"/>
            <a:cs typeface="+mn-cs"/>
            <a:sym typeface="Metr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5" id="{D67F7D64-79E7-F94F-A94D-886153FD3017}" vid="{C76FF333-14D9-3646-B709-BCE3A441A3A0}"/>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Metric"/>
        <a:ea typeface="Metric"/>
        <a:cs typeface="Metric"/>
      </a:majorFont>
      <a:minorFont>
        <a:latin typeface="Metric"/>
        <a:ea typeface="Metric"/>
        <a:cs typeface="Metric"/>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4200"/>
          </a:spcBef>
          <a:spcAft>
            <a:spcPts val="0"/>
          </a:spcAft>
          <a:buClrTx/>
          <a:buSzTx/>
          <a:buFontTx/>
          <a:buNone/>
          <a:tabLst/>
          <a:defRPr kumimoji="0" sz="4500" b="0" i="0" u="none" strike="noStrike" cap="none" spc="0" normalizeH="0" baseline="0">
            <a:ln>
              <a:noFill/>
            </a:ln>
            <a:solidFill>
              <a:srgbClr val="000000"/>
            </a:solidFill>
            <a:effectLst/>
            <a:uFillTx/>
            <a:latin typeface="+mn-lt"/>
            <a:ea typeface="+mn-ea"/>
            <a:cs typeface="+mn-cs"/>
            <a:sym typeface="Metr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Ridsportförbundet standardtypo 1806</Template>
  <TotalTime>124</TotalTime>
  <Words>491</Words>
  <Application>Microsoft Office PowerPoint</Application>
  <PresentationFormat>Anpassad</PresentationFormat>
  <Paragraphs>50</Paragraphs>
  <Slides>17</Slides>
  <Notes>4</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17</vt:i4>
      </vt:variant>
    </vt:vector>
  </HeadingPairs>
  <TitlesOfParts>
    <vt:vector size="23" baseType="lpstr">
      <vt:lpstr>Century Gothic</vt:lpstr>
      <vt:lpstr>Helvetica Neue</vt:lpstr>
      <vt:lpstr>Metric</vt:lpstr>
      <vt:lpstr>Metric Bold</vt:lpstr>
      <vt:lpstr>Metric Thin</vt:lpstr>
      <vt:lpstr>White</vt:lpstr>
      <vt:lpstr>PowerPoint-presentation</vt:lpstr>
      <vt:lpstr>PowerPoint-presentation</vt:lpstr>
      <vt:lpstr>Det här är vi!</vt:lpstr>
      <vt:lpstr>PowerPoint-presentation</vt:lpstr>
      <vt:lpstr>Ridsport för alla  - hela livet</vt:lpstr>
      <vt:lpstr>Ridsport är folkhälsa!</vt:lpstr>
      <vt:lpstr>Hästar får människor att må bra</vt:lpstr>
      <vt:lpstr>Inför hästen är  vi alla lika</vt:lpstr>
      <vt:lpstr>Samhällsresurs och ledarskola</vt:lpstr>
      <vt:lpstr>PowerPoint-presentation</vt:lpstr>
      <vt:lpstr>PowerPoint-presentation</vt:lpstr>
      <vt:lpstr>PowerPoint-presentation</vt:lpstr>
      <vt:lpstr>PowerPoint-presentation</vt:lpstr>
      <vt:lpstr>PowerPoint-presentation</vt:lpstr>
      <vt:lpstr>Förutstättningar</vt:lpstr>
      <vt:lpstr>PowerPoint-presentation</vt:lpstr>
      <vt:lpstr>PowerPoint-presentation</vt:lpstr>
    </vt:vector>
  </TitlesOfParts>
  <Company>Riksidrottsförbundet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Margareta Borg (Ridsport)</dc:creator>
  <cp:lastModifiedBy>Margareta Borg (Ridsport)</cp:lastModifiedBy>
  <cp:revision>1</cp:revision>
  <dcterms:created xsi:type="dcterms:W3CDTF">2018-08-28T17:47:51Z</dcterms:created>
  <dcterms:modified xsi:type="dcterms:W3CDTF">2018-08-28T19:52:31Z</dcterms:modified>
</cp:coreProperties>
</file>